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notesMasterIdLst>
    <p:notesMasterId r:id="rId34"/>
  </p:notesMasterIdLst>
  <p:sldIdLst>
    <p:sldId id="337" r:id="rId5"/>
    <p:sldId id="385" r:id="rId6"/>
    <p:sldId id="386" r:id="rId7"/>
    <p:sldId id="329" r:id="rId8"/>
    <p:sldId id="387" r:id="rId9"/>
    <p:sldId id="388" r:id="rId10"/>
    <p:sldId id="390" r:id="rId11"/>
    <p:sldId id="391" r:id="rId12"/>
    <p:sldId id="392" r:id="rId13"/>
    <p:sldId id="396" r:id="rId14"/>
    <p:sldId id="389" r:id="rId15"/>
    <p:sldId id="393" r:id="rId16"/>
    <p:sldId id="394" r:id="rId17"/>
    <p:sldId id="395" r:id="rId18"/>
    <p:sldId id="397" r:id="rId19"/>
    <p:sldId id="398" r:id="rId20"/>
    <p:sldId id="399" r:id="rId21"/>
    <p:sldId id="400" r:id="rId22"/>
    <p:sldId id="404" r:id="rId23"/>
    <p:sldId id="401" r:id="rId24"/>
    <p:sldId id="403" r:id="rId25"/>
    <p:sldId id="405" r:id="rId26"/>
    <p:sldId id="406" r:id="rId27"/>
    <p:sldId id="407" r:id="rId28"/>
    <p:sldId id="410" r:id="rId29"/>
    <p:sldId id="402" r:id="rId30"/>
    <p:sldId id="409" r:id="rId31"/>
    <p:sldId id="408" r:id="rId32"/>
    <p:sldId id="3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04C"/>
    <a:srgbClr val="363F4A"/>
    <a:srgbClr val="363E49"/>
    <a:srgbClr val="38404B"/>
    <a:srgbClr val="9EA7B4"/>
    <a:srgbClr val="00ACFE"/>
    <a:srgbClr val="CFD1D3"/>
    <a:srgbClr val="5B9BD5"/>
    <a:srgbClr val="AAADB0"/>
    <a:srgbClr val="0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51CEDD-3C54-4BF9-9560-550CCD84E668}" v="52" dt="2022-08-25T11:18:36.981"/>
    <p1510:client id="{BC1856AC-BB40-4A79-86A0-BB178E344AA3}" v="1" dt="2022-08-24T12:14:47.9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364" autoAdjust="0"/>
  </p:normalViewPr>
  <p:slideViewPr>
    <p:cSldViewPr snapToGrid="0">
      <p:cViewPr varScale="1">
        <p:scale>
          <a:sx n="85" d="100"/>
          <a:sy n="85" d="100"/>
        </p:scale>
        <p:origin x="56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BDO Prestigio Solutions Alexandr Martynenko" userId="S::a.martynenko@prestigio.eu::2cdfb6bc-2f60-4f11-b30f-2e1d7d1be5d6" providerId="AD" clId="Web-{BC1856AC-BB40-4A79-86A0-BB178E344AA3}"/>
    <pc:docChg chg="sldOrd">
      <pc:chgData name="CBDO Prestigio Solutions Alexandr Martynenko" userId="S::a.martynenko@prestigio.eu::2cdfb6bc-2f60-4f11-b30f-2e1d7d1be5d6" providerId="AD" clId="Web-{BC1856AC-BB40-4A79-86A0-BB178E344AA3}" dt="2022-08-24T12:14:47.985" v="0"/>
      <pc:docMkLst>
        <pc:docMk/>
      </pc:docMkLst>
      <pc:sldChg chg="ord">
        <pc:chgData name="CBDO Prestigio Solutions Alexandr Martynenko" userId="S::a.martynenko@prestigio.eu::2cdfb6bc-2f60-4f11-b30f-2e1d7d1be5d6" providerId="AD" clId="Web-{BC1856AC-BB40-4A79-86A0-BB178E344AA3}" dt="2022-08-24T12:14:47.985" v="0"/>
        <pc:sldMkLst>
          <pc:docMk/>
          <pc:sldMk cId="1963425580" sldId="408"/>
        </pc:sldMkLst>
      </pc:sldChg>
    </pc:docChg>
  </pc:docChgLst>
  <pc:docChgLst>
    <pc:chgData name="BA Prestigio Solutions Olga Yaskova" userId="S::o.yaskova@prestigio.eu::f5b925f6-2e2d-4b68-926f-5865499a2537" providerId="AD" clId="Web-{8051CEDD-3C54-4BF9-9560-550CCD84E668}"/>
    <pc:docChg chg="modSld">
      <pc:chgData name="BA Prestigio Solutions Olga Yaskova" userId="S::o.yaskova@prestigio.eu::f5b925f6-2e2d-4b68-926f-5865499a2537" providerId="AD" clId="Web-{8051CEDD-3C54-4BF9-9560-550CCD84E668}" dt="2022-08-25T11:18:36.981" v="27" actId="20577"/>
      <pc:docMkLst>
        <pc:docMk/>
      </pc:docMkLst>
      <pc:sldChg chg="modSp">
        <pc:chgData name="BA Prestigio Solutions Olga Yaskova" userId="S::o.yaskova@prestigio.eu::f5b925f6-2e2d-4b68-926f-5865499a2537" providerId="AD" clId="Web-{8051CEDD-3C54-4BF9-9560-550CCD84E668}" dt="2022-08-25T11:18:03.887" v="11" actId="20577"/>
        <pc:sldMkLst>
          <pc:docMk/>
          <pc:sldMk cId="391757261" sldId="391"/>
        </pc:sldMkLst>
        <pc:spChg chg="mod">
          <ac:chgData name="BA Prestigio Solutions Olga Yaskova" userId="S::o.yaskova@prestigio.eu::f5b925f6-2e2d-4b68-926f-5865499a2537" providerId="AD" clId="Web-{8051CEDD-3C54-4BF9-9560-550CCD84E668}" dt="2022-08-25T11:18:03.887" v="11" actId="20577"/>
          <ac:spMkLst>
            <pc:docMk/>
            <pc:sldMk cId="391757261" sldId="391"/>
            <ac:spMk id="6" creationId="{096F8225-ED05-47CD-A350-321329245D3F}"/>
          </ac:spMkLst>
        </pc:spChg>
      </pc:sldChg>
      <pc:sldChg chg="modSp">
        <pc:chgData name="BA Prestigio Solutions Olga Yaskova" userId="S::o.yaskova@prestigio.eu::f5b925f6-2e2d-4b68-926f-5865499a2537" providerId="AD" clId="Web-{8051CEDD-3C54-4BF9-9560-550CCD84E668}" dt="2022-08-25T11:18:16.809" v="16" actId="20577"/>
        <pc:sldMkLst>
          <pc:docMk/>
          <pc:sldMk cId="81461370" sldId="402"/>
        </pc:sldMkLst>
        <pc:spChg chg="mod">
          <ac:chgData name="BA Prestigio Solutions Olga Yaskova" userId="S::o.yaskova@prestigio.eu::f5b925f6-2e2d-4b68-926f-5865499a2537" providerId="AD" clId="Web-{8051CEDD-3C54-4BF9-9560-550CCD84E668}" dt="2022-08-25T11:18:16.809" v="16" actId="20577"/>
          <ac:spMkLst>
            <pc:docMk/>
            <pc:sldMk cId="81461370" sldId="402"/>
            <ac:spMk id="4" creationId="{9FA35227-BA88-44B0-A055-3B77B90DBE1C}"/>
          </ac:spMkLst>
        </pc:spChg>
      </pc:sldChg>
      <pc:sldChg chg="modSp">
        <pc:chgData name="BA Prestigio Solutions Olga Yaskova" userId="S::o.yaskova@prestigio.eu::f5b925f6-2e2d-4b68-926f-5865499a2537" providerId="AD" clId="Web-{8051CEDD-3C54-4BF9-9560-550CCD84E668}" dt="2022-08-25T11:18:36.981" v="27" actId="20577"/>
        <pc:sldMkLst>
          <pc:docMk/>
          <pc:sldMk cId="1963425580" sldId="408"/>
        </pc:sldMkLst>
        <pc:spChg chg="mod">
          <ac:chgData name="BA Prestigio Solutions Olga Yaskova" userId="S::o.yaskova@prestigio.eu::f5b925f6-2e2d-4b68-926f-5865499a2537" providerId="AD" clId="Web-{8051CEDD-3C54-4BF9-9560-550CCD84E668}" dt="2022-08-25T11:18:36.981" v="27" actId="20577"/>
          <ac:spMkLst>
            <pc:docMk/>
            <pc:sldMk cId="1963425580" sldId="408"/>
            <ac:spMk id="4" creationId="{F59796F7-71E4-4C59-90CC-EBD4CBC6FE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AAC-1E91-42AD-A6B4-076E29366D2F}" type="datetimeFigureOut">
              <a:rPr lang="en-US" smtClean="0"/>
              <a:pPr/>
              <a:t>8/25/2022</a:t>
            </a:fld>
            <a:endParaRPr lang="en-US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3ECEC-468C-46E5-B617-4794B0C0B3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4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A1949EF1-1967-4C52-9940-3DAF24D852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F4502D1-FC06-49AC-A54C-2399473FE7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5101167" cy="5834592"/>
          </a:xfrm>
          <a:custGeom>
            <a:avLst/>
            <a:gdLst>
              <a:gd name="T0" fmla="*/ 21376 w 26778"/>
              <a:gd name="T1" fmla="*/ 0 h 30629"/>
              <a:gd name="T2" fmla="*/ 26039 w 26778"/>
              <a:gd name="T3" fmla="*/ 2203 h 30629"/>
              <a:gd name="T4" fmla="*/ 22637 w 26778"/>
              <a:gd name="T5" fmla="*/ 18963 h 30629"/>
              <a:gd name="T6" fmla="*/ 9789 w 26778"/>
              <a:gd name="T7" fmla="*/ 30349 h 30629"/>
              <a:gd name="T8" fmla="*/ 6419 w 26778"/>
              <a:gd name="T9" fmla="*/ 26964 h 30629"/>
              <a:gd name="T10" fmla="*/ 11245 w 26778"/>
              <a:gd name="T11" fmla="*/ 20960 h 30629"/>
              <a:gd name="T12" fmla="*/ 20646 w 26778"/>
              <a:gd name="T13" fmla="*/ 10596 h 30629"/>
              <a:gd name="T14" fmla="*/ 20856 w 26778"/>
              <a:gd name="T15" fmla="*/ 8680 h 30629"/>
              <a:gd name="T16" fmla="*/ 13738 w 26778"/>
              <a:gd name="T17" fmla="*/ 2275 h 30629"/>
              <a:gd name="T18" fmla="*/ 5996 w 26778"/>
              <a:gd name="T19" fmla="*/ 2272 h 30629"/>
              <a:gd name="T20" fmla="*/ 1800 w 26778"/>
              <a:gd name="T21" fmla="*/ 5725 h 30629"/>
              <a:gd name="T22" fmla="*/ 0 w 26778"/>
              <a:gd name="T23" fmla="*/ 0 h 30629"/>
              <a:gd name="T24" fmla="*/ 0 w 26778"/>
              <a:gd name="T25" fmla="*/ 21413 h 30629"/>
              <a:gd name="T26" fmla="*/ 62 w 26778"/>
              <a:gd name="T27" fmla="*/ 21128 h 30629"/>
              <a:gd name="T28" fmla="*/ 5996 w 26778"/>
              <a:gd name="T29" fmla="*/ 3749 h 30629"/>
              <a:gd name="T30" fmla="*/ 13738 w 26778"/>
              <a:gd name="T31" fmla="*/ 3747 h 30629"/>
              <a:gd name="T32" fmla="*/ 19382 w 26778"/>
              <a:gd name="T33" fmla="*/ 8680 h 30629"/>
              <a:gd name="T34" fmla="*/ 18487 w 26778"/>
              <a:gd name="T35" fmla="*/ 13664 h 30629"/>
              <a:gd name="T36" fmla="*/ 7092 w 26778"/>
              <a:gd name="T37" fmla="*/ 19483 h 30629"/>
              <a:gd name="T38" fmla="*/ 5070 w 26778"/>
              <a:gd name="T39" fmla="*/ 26225 h 30629"/>
              <a:gd name="T40" fmla="*/ 3043 w 26778"/>
              <a:gd name="T41" fmla="*/ 25084 h 30629"/>
              <a:gd name="T42" fmla="*/ 4697 w 26778"/>
              <a:gd name="T43" fmla="*/ 17267 h 30629"/>
              <a:gd name="T44" fmla="*/ 16318 w 26778"/>
              <a:gd name="T45" fmla="*/ 13203 h 30629"/>
              <a:gd name="T46" fmla="*/ 17163 w 26778"/>
              <a:gd name="T47" fmla="*/ 8698 h 30629"/>
              <a:gd name="T48" fmla="*/ 5996 w 26778"/>
              <a:gd name="T49" fmla="*/ 5965 h 30629"/>
              <a:gd name="T50" fmla="*/ 1863 w 26778"/>
              <a:gd name="T51" fmla="*/ 23202 h 30629"/>
              <a:gd name="T52" fmla="*/ 1762 w 26778"/>
              <a:gd name="T53" fmla="*/ 23680 h 30629"/>
              <a:gd name="T54" fmla="*/ 15502 w 26778"/>
              <a:gd name="T55" fmla="*/ 10071 h 30629"/>
              <a:gd name="T56" fmla="*/ 13628 w 26778"/>
              <a:gd name="T57" fmla="*/ 7456 h 30629"/>
              <a:gd name="T58" fmla="*/ 5027 w 26778"/>
              <a:gd name="T59" fmla="*/ 15777 h 30629"/>
              <a:gd name="T60" fmla="*/ 14883 w 26778"/>
              <a:gd name="T61" fmla="*/ 13065 h 30629"/>
              <a:gd name="T62" fmla="*/ 6382 w 26778"/>
              <a:gd name="T63" fmla="*/ 27141 h 30629"/>
              <a:gd name="T64" fmla="*/ 6556 w 26778"/>
              <a:gd name="T65" fmla="*/ 26320 h 30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778" h="30629">
                <a:moveTo>
                  <a:pt x="0" y="0"/>
                </a:moveTo>
                <a:lnTo>
                  <a:pt x="21376" y="0"/>
                </a:lnTo>
                <a:cubicBezTo>
                  <a:pt x="22998" y="606"/>
                  <a:pt x="24556" y="1344"/>
                  <a:pt x="26039" y="2202"/>
                </a:cubicBezTo>
                <a:lnTo>
                  <a:pt x="26039" y="2203"/>
                </a:lnTo>
                <a:cubicBezTo>
                  <a:pt x="26481" y="2458"/>
                  <a:pt x="26778" y="2935"/>
                  <a:pt x="26778" y="3482"/>
                </a:cubicBezTo>
                <a:cubicBezTo>
                  <a:pt x="26778" y="9113"/>
                  <a:pt x="25271" y="14401"/>
                  <a:pt x="22637" y="18963"/>
                </a:cubicBezTo>
                <a:cubicBezTo>
                  <a:pt x="19916" y="23678"/>
                  <a:pt x="15995" y="27608"/>
                  <a:pt x="11294" y="30333"/>
                </a:cubicBezTo>
                <a:cubicBezTo>
                  <a:pt x="10848" y="30604"/>
                  <a:pt x="10272" y="30629"/>
                  <a:pt x="9789" y="30349"/>
                </a:cubicBezTo>
                <a:cubicBezTo>
                  <a:pt x="8540" y="29627"/>
                  <a:pt x="7346" y="28819"/>
                  <a:pt x="6214" y="27934"/>
                </a:cubicBezTo>
                <a:lnTo>
                  <a:pt x="6419" y="26964"/>
                </a:lnTo>
                <a:lnTo>
                  <a:pt x="7689" y="20960"/>
                </a:lnTo>
                <a:lnTo>
                  <a:pt x="11245" y="20960"/>
                </a:lnTo>
                <a:cubicBezTo>
                  <a:pt x="15773" y="20960"/>
                  <a:pt x="18986" y="18412"/>
                  <a:pt x="19929" y="13970"/>
                </a:cubicBezTo>
                <a:lnTo>
                  <a:pt x="20646" y="10596"/>
                </a:lnTo>
                <a:cubicBezTo>
                  <a:pt x="20781" y="9960"/>
                  <a:pt x="20852" y="9330"/>
                  <a:pt x="20853" y="8680"/>
                </a:cubicBezTo>
                <a:lnTo>
                  <a:pt x="20856" y="8680"/>
                </a:lnTo>
                <a:cubicBezTo>
                  <a:pt x="20856" y="6557"/>
                  <a:pt x="20053" y="4952"/>
                  <a:pt x="18744" y="3870"/>
                </a:cubicBezTo>
                <a:cubicBezTo>
                  <a:pt x="17349" y="2718"/>
                  <a:pt x="15515" y="2278"/>
                  <a:pt x="13738" y="2275"/>
                </a:cubicBezTo>
                <a:lnTo>
                  <a:pt x="13738" y="2272"/>
                </a:lnTo>
                <a:lnTo>
                  <a:pt x="5996" y="2272"/>
                </a:lnTo>
                <a:cubicBezTo>
                  <a:pt x="3880" y="2272"/>
                  <a:pt x="2281" y="3636"/>
                  <a:pt x="1812" y="5678"/>
                </a:cubicBezTo>
                <a:cubicBezTo>
                  <a:pt x="1807" y="5694"/>
                  <a:pt x="1804" y="5709"/>
                  <a:pt x="1800" y="5725"/>
                </a:cubicBezTo>
                <a:lnTo>
                  <a:pt x="0" y="14208"/>
                </a:lnTo>
                <a:lnTo>
                  <a:pt x="0" y="0"/>
                </a:lnTo>
                <a:close/>
                <a:moveTo>
                  <a:pt x="0" y="21427"/>
                </a:moveTo>
                <a:lnTo>
                  <a:pt x="0" y="21413"/>
                </a:lnTo>
                <a:lnTo>
                  <a:pt x="62" y="21128"/>
                </a:lnTo>
                <a:lnTo>
                  <a:pt x="62" y="21128"/>
                </a:lnTo>
                <a:cubicBezTo>
                  <a:pt x="1187" y="15949"/>
                  <a:pt x="2488" y="9969"/>
                  <a:pt x="3248" y="6005"/>
                </a:cubicBezTo>
                <a:cubicBezTo>
                  <a:pt x="3565" y="4629"/>
                  <a:pt x="4565" y="3749"/>
                  <a:pt x="5996" y="3749"/>
                </a:cubicBezTo>
                <a:lnTo>
                  <a:pt x="13738" y="3749"/>
                </a:lnTo>
                <a:lnTo>
                  <a:pt x="13738" y="3747"/>
                </a:lnTo>
                <a:cubicBezTo>
                  <a:pt x="16865" y="3751"/>
                  <a:pt x="19379" y="5304"/>
                  <a:pt x="19379" y="8680"/>
                </a:cubicBezTo>
                <a:lnTo>
                  <a:pt x="19382" y="8680"/>
                </a:lnTo>
                <a:cubicBezTo>
                  <a:pt x="19381" y="9220"/>
                  <a:pt x="19315" y="9762"/>
                  <a:pt x="19203" y="10290"/>
                </a:cubicBezTo>
                <a:lnTo>
                  <a:pt x="18487" y="13664"/>
                </a:lnTo>
                <a:cubicBezTo>
                  <a:pt x="17687" y="17427"/>
                  <a:pt x="15077" y="19483"/>
                  <a:pt x="11245" y="19483"/>
                </a:cubicBezTo>
                <a:lnTo>
                  <a:pt x="7092" y="19483"/>
                </a:lnTo>
                <a:cubicBezTo>
                  <a:pt x="6718" y="19483"/>
                  <a:pt x="6409" y="19761"/>
                  <a:pt x="6361" y="20121"/>
                </a:cubicBezTo>
                <a:lnTo>
                  <a:pt x="5070" y="26225"/>
                </a:lnTo>
                <a:lnTo>
                  <a:pt x="4932" y="26875"/>
                </a:lnTo>
                <a:cubicBezTo>
                  <a:pt x="4278" y="26304"/>
                  <a:pt x="3647" y="25707"/>
                  <a:pt x="3043" y="25084"/>
                </a:cubicBezTo>
                <a:lnTo>
                  <a:pt x="3170" y="24483"/>
                </a:lnTo>
                <a:lnTo>
                  <a:pt x="4697" y="17267"/>
                </a:lnTo>
                <a:lnTo>
                  <a:pt x="11245" y="17267"/>
                </a:lnTo>
                <a:cubicBezTo>
                  <a:pt x="14053" y="17267"/>
                  <a:pt x="15742" y="15915"/>
                  <a:pt x="16318" y="13203"/>
                </a:cubicBezTo>
                <a:lnTo>
                  <a:pt x="17035" y="9829"/>
                </a:lnTo>
                <a:cubicBezTo>
                  <a:pt x="17119" y="9422"/>
                  <a:pt x="17162" y="9043"/>
                  <a:pt x="17163" y="8698"/>
                </a:cubicBezTo>
                <a:cubicBezTo>
                  <a:pt x="17170" y="6876"/>
                  <a:pt x="16028" y="5965"/>
                  <a:pt x="13738" y="5965"/>
                </a:cubicBezTo>
                <a:lnTo>
                  <a:pt x="5996" y="5965"/>
                </a:lnTo>
                <a:cubicBezTo>
                  <a:pt x="5604" y="5965"/>
                  <a:pt x="5489" y="6152"/>
                  <a:pt x="5408" y="6510"/>
                </a:cubicBezTo>
                <a:lnTo>
                  <a:pt x="1863" y="23202"/>
                </a:lnTo>
                <a:lnTo>
                  <a:pt x="1863" y="23202"/>
                </a:lnTo>
                <a:lnTo>
                  <a:pt x="1762" y="23680"/>
                </a:lnTo>
                <a:cubicBezTo>
                  <a:pt x="1141" y="22957"/>
                  <a:pt x="553" y="22205"/>
                  <a:pt x="0" y="21427"/>
                </a:cubicBezTo>
                <a:close/>
                <a:moveTo>
                  <a:pt x="15502" y="10071"/>
                </a:moveTo>
                <a:cubicBezTo>
                  <a:pt x="15551" y="9781"/>
                  <a:pt x="15601" y="9489"/>
                  <a:pt x="15602" y="9194"/>
                </a:cubicBezTo>
                <a:cubicBezTo>
                  <a:pt x="15606" y="8035"/>
                  <a:pt x="14953" y="7456"/>
                  <a:pt x="13628" y="7456"/>
                </a:cubicBezTo>
                <a:lnTo>
                  <a:pt x="6777" y="7456"/>
                </a:lnTo>
                <a:lnTo>
                  <a:pt x="5027" y="15777"/>
                </a:lnTo>
                <a:lnTo>
                  <a:pt x="11782" y="15777"/>
                </a:lnTo>
                <a:cubicBezTo>
                  <a:pt x="13569" y="15777"/>
                  <a:pt x="14517" y="14747"/>
                  <a:pt x="14883" y="13065"/>
                </a:cubicBezTo>
                <a:lnTo>
                  <a:pt x="15502" y="10071"/>
                </a:lnTo>
                <a:close/>
                <a:moveTo>
                  <a:pt x="6382" y="27141"/>
                </a:moveTo>
                <a:lnTo>
                  <a:pt x="6419" y="26964"/>
                </a:lnTo>
                <a:lnTo>
                  <a:pt x="6556" y="26320"/>
                </a:lnTo>
                <a:lnTo>
                  <a:pt x="6382" y="27141"/>
                </a:lnTo>
                <a:close/>
              </a:path>
            </a:pathLst>
          </a:custGeom>
          <a:gradFill flip="none" rotWithShape="1">
            <a:gsLst>
              <a:gs pos="100000">
                <a:srgbClr val="0B0F13">
                  <a:alpha val="60000"/>
                </a:srgbClr>
              </a:gs>
              <a:gs pos="0">
                <a:srgbClr val="0F1923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450875" y="2080720"/>
            <a:ext cx="5290248" cy="1071901"/>
            <a:chOff x="6931819" y="-1054294"/>
            <a:chExt cx="3884612" cy="787400"/>
          </a:xfrm>
          <a:solidFill>
            <a:schemeClr val="bg1">
              <a:lumMod val="95000"/>
            </a:schemeClr>
          </a:solidFill>
        </p:grpSpPr>
        <p:sp>
          <p:nvSpPr>
            <p:cNvPr id="33" name="Freeform 5"/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6"/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7"/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878690"/>
      </p:ext>
    </p:extLst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04721"/>
      </p:ext>
    </p:extLst>
  </p:cSld>
  <p:clrMapOvr>
    <a:masterClrMapping/>
  </p:clrMapOvr>
  <p:transition spd="slow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1BE52B-B189-4975-AD2E-3E4B673AE65D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D6E12A0-C606-4787-9A0E-B785158E5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FDC36D5-567A-4ABB-9BEE-843776746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3861770-7979-40B1-8193-93B4413F3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09725"/>
      </p:ext>
    </p:extLst>
  </p:cSld>
  <p:clrMapOvr>
    <a:masterClrMapping/>
  </p:clrMapOvr>
  <p:transition spd="slow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177054"/>
      </p:ext>
    </p:extLst>
  </p:cSld>
  <p:clrMapOvr>
    <a:masterClrMapping/>
  </p:clrMapOvr>
  <p:transition spd="slow"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28011A-B832-4E6B-99E9-51FEB4379F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940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59AB6-50C4-49A8-AC7F-FD24CC37C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A04F5C-C7A4-4200-BEEB-E975C9F38C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871929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4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A1949EF1-1967-4C52-9940-3DAF24D852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526A626-D064-437A-8D85-522F00A662C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5101167" cy="5834592"/>
          </a:xfrm>
          <a:custGeom>
            <a:avLst/>
            <a:gdLst>
              <a:gd name="T0" fmla="*/ 5219 w 26778"/>
              <a:gd name="T1" fmla="*/ 0 h 30629"/>
              <a:gd name="T2" fmla="*/ 0 w 26778"/>
              <a:gd name="T3" fmla="*/ 0 h 30629"/>
              <a:gd name="T4" fmla="*/ 21376 w 26778"/>
              <a:gd name="T5" fmla="*/ 0 h 30629"/>
              <a:gd name="T6" fmla="*/ 26039 w 26778"/>
              <a:gd name="T7" fmla="*/ 2203 h 30629"/>
              <a:gd name="T8" fmla="*/ 22637 w 26778"/>
              <a:gd name="T9" fmla="*/ 18963 h 30629"/>
              <a:gd name="T10" fmla="*/ 9789 w 26778"/>
              <a:gd name="T11" fmla="*/ 30349 h 30629"/>
              <a:gd name="T12" fmla="*/ 4932 w 26778"/>
              <a:gd name="T13" fmla="*/ 26875 h 30629"/>
              <a:gd name="T14" fmla="*/ 6361 w 26778"/>
              <a:gd name="T15" fmla="*/ 20121 h 30629"/>
              <a:gd name="T16" fmla="*/ 11245 w 26778"/>
              <a:gd name="T17" fmla="*/ 19483 h 30629"/>
              <a:gd name="T18" fmla="*/ 19203 w 26778"/>
              <a:gd name="T19" fmla="*/ 10290 h 30629"/>
              <a:gd name="T20" fmla="*/ 19379 w 26778"/>
              <a:gd name="T21" fmla="*/ 8680 h 30629"/>
              <a:gd name="T22" fmla="*/ 13738 w 26778"/>
              <a:gd name="T23" fmla="*/ 3749 h 30629"/>
              <a:gd name="T24" fmla="*/ 3248 w 26778"/>
              <a:gd name="T25" fmla="*/ 6005 h 30629"/>
              <a:gd name="T26" fmla="*/ 62 w 26778"/>
              <a:gd name="T27" fmla="*/ 21128 h 30629"/>
              <a:gd name="T28" fmla="*/ 51 w 26778"/>
              <a:gd name="T29" fmla="*/ 21178 h 30629"/>
              <a:gd name="T30" fmla="*/ 37 w 26778"/>
              <a:gd name="T31" fmla="*/ 21240 h 30629"/>
              <a:gd name="T32" fmla="*/ 24 w 26778"/>
              <a:gd name="T33" fmla="*/ 21301 h 30629"/>
              <a:gd name="T34" fmla="*/ 11 w 26778"/>
              <a:gd name="T35" fmla="*/ 21362 h 30629"/>
              <a:gd name="T36" fmla="*/ 0 w 26778"/>
              <a:gd name="T37" fmla="*/ 21411 h 30629"/>
              <a:gd name="T38" fmla="*/ 1800 w 26778"/>
              <a:gd name="T39" fmla="*/ 5725 h 30629"/>
              <a:gd name="T40" fmla="*/ 5996 w 26778"/>
              <a:gd name="T41" fmla="*/ 2272 h 30629"/>
              <a:gd name="T42" fmla="*/ 13738 w 26778"/>
              <a:gd name="T43" fmla="*/ 2275 h 30629"/>
              <a:gd name="T44" fmla="*/ 20856 w 26778"/>
              <a:gd name="T45" fmla="*/ 8680 h 30629"/>
              <a:gd name="T46" fmla="*/ 20646 w 26778"/>
              <a:gd name="T47" fmla="*/ 10596 h 30629"/>
              <a:gd name="T48" fmla="*/ 11245 w 26778"/>
              <a:gd name="T49" fmla="*/ 20960 h 30629"/>
              <a:gd name="T50" fmla="*/ 6556 w 26778"/>
              <a:gd name="T51" fmla="*/ 26320 h 30629"/>
              <a:gd name="T52" fmla="*/ 25301 w 26778"/>
              <a:gd name="T53" fmla="*/ 3482 h 30629"/>
              <a:gd name="T54" fmla="*/ 15837 w 26778"/>
              <a:gd name="T55" fmla="*/ 0 h 30629"/>
              <a:gd name="T56" fmla="*/ 3043 w 26778"/>
              <a:gd name="T57" fmla="*/ 25084 h 30629"/>
              <a:gd name="T58" fmla="*/ 1863 w 26778"/>
              <a:gd name="T59" fmla="*/ 23202 h 30629"/>
              <a:gd name="T60" fmla="*/ 5408 w 26778"/>
              <a:gd name="T61" fmla="*/ 6510 h 30629"/>
              <a:gd name="T62" fmla="*/ 13738 w 26778"/>
              <a:gd name="T63" fmla="*/ 5965 h 30629"/>
              <a:gd name="T64" fmla="*/ 17035 w 26778"/>
              <a:gd name="T65" fmla="*/ 9829 h 30629"/>
              <a:gd name="T66" fmla="*/ 11245 w 26778"/>
              <a:gd name="T67" fmla="*/ 17267 h 30629"/>
              <a:gd name="T68" fmla="*/ 3170 w 26778"/>
              <a:gd name="T69" fmla="*/ 24483 h 30629"/>
              <a:gd name="T70" fmla="*/ 15602 w 26778"/>
              <a:gd name="T71" fmla="*/ 9194 h 30629"/>
              <a:gd name="T72" fmla="*/ 6777 w 26778"/>
              <a:gd name="T73" fmla="*/ 7456 h 30629"/>
              <a:gd name="T74" fmla="*/ 11782 w 26778"/>
              <a:gd name="T75" fmla="*/ 15777 h 30629"/>
              <a:gd name="T76" fmla="*/ 15502 w 26778"/>
              <a:gd name="T77" fmla="*/ 10071 h 30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778" h="30629">
                <a:moveTo>
                  <a:pt x="0" y="0"/>
                </a:moveTo>
                <a:lnTo>
                  <a:pt x="5219" y="0"/>
                </a:lnTo>
                <a:cubicBezTo>
                  <a:pt x="3417" y="327"/>
                  <a:pt x="1672" y="817"/>
                  <a:pt x="0" y="1455"/>
                </a:cubicBezTo>
                <a:lnTo>
                  <a:pt x="0" y="0"/>
                </a:lnTo>
                <a:close/>
                <a:moveTo>
                  <a:pt x="15837" y="0"/>
                </a:moveTo>
                <a:lnTo>
                  <a:pt x="21376" y="0"/>
                </a:lnTo>
                <a:cubicBezTo>
                  <a:pt x="22998" y="606"/>
                  <a:pt x="24556" y="1344"/>
                  <a:pt x="26039" y="2202"/>
                </a:cubicBezTo>
                <a:lnTo>
                  <a:pt x="26039" y="2203"/>
                </a:lnTo>
                <a:cubicBezTo>
                  <a:pt x="26481" y="2458"/>
                  <a:pt x="26778" y="2935"/>
                  <a:pt x="26778" y="3482"/>
                </a:cubicBezTo>
                <a:cubicBezTo>
                  <a:pt x="26778" y="9113"/>
                  <a:pt x="25271" y="14401"/>
                  <a:pt x="22637" y="18963"/>
                </a:cubicBezTo>
                <a:cubicBezTo>
                  <a:pt x="19916" y="23678"/>
                  <a:pt x="15995" y="27608"/>
                  <a:pt x="11294" y="30333"/>
                </a:cubicBezTo>
                <a:cubicBezTo>
                  <a:pt x="10848" y="30604"/>
                  <a:pt x="10272" y="30629"/>
                  <a:pt x="9789" y="30349"/>
                </a:cubicBezTo>
                <a:cubicBezTo>
                  <a:pt x="8540" y="29627"/>
                  <a:pt x="7346" y="28819"/>
                  <a:pt x="6214" y="27934"/>
                </a:cubicBezTo>
                <a:cubicBezTo>
                  <a:pt x="5777" y="27593"/>
                  <a:pt x="5350" y="27239"/>
                  <a:pt x="4932" y="26875"/>
                </a:cubicBezTo>
                <a:lnTo>
                  <a:pt x="5070" y="26225"/>
                </a:lnTo>
                <a:lnTo>
                  <a:pt x="6361" y="20121"/>
                </a:lnTo>
                <a:cubicBezTo>
                  <a:pt x="6409" y="19761"/>
                  <a:pt x="6718" y="19483"/>
                  <a:pt x="7092" y="19483"/>
                </a:cubicBezTo>
                <a:lnTo>
                  <a:pt x="11245" y="19483"/>
                </a:lnTo>
                <a:cubicBezTo>
                  <a:pt x="15077" y="19483"/>
                  <a:pt x="17687" y="17427"/>
                  <a:pt x="18487" y="13664"/>
                </a:cubicBezTo>
                <a:lnTo>
                  <a:pt x="19203" y="10290"/>
                </a:lnTo>
                <a:cubicBezTo>
                  <a:pt x="19315" y="9762"/>
                  <a:pt x="19381" y="9220"/>
                  <a:pt x="19382" y="8680"/>
                </a:cubicBezTo>
                <a:lnTo>
                  <a:pt x="19379" y="8680"/>
                </a:lnTo>
                <a:cubicBezTo>
                  <a:pt x="19379" y="5304"/>
                  <a:pt x="16865" y="3751"/>
                  <a:pt x="13738" y="3747"/>
                </a:cubicBezTo>
                <a:lnTo>
                  <a:pt x="13738" y="3749"/>
                </a:lnTo>
                <a:lnTo>
                  <a:pt x="5996" y="3749"/>
                </a:lnTo>
                <a:cubicBezTo>
                  <a:pt x="4565" y="3749"/>
                  <a:pt x="3565" y="4629"/>
                  <a:pt x="3248" y="6005"/>
                </a:cubicBezTo>
                <a:cubicBezTo>
                  <a:pt x="2488" y="9969"/>
                  <a:pt x="1187" y="15949"/>
                  <a:pt x="62" y="21128"/>
                </a:cubicBezTo>
                <a:lnTo>
                  <a:pt x="62" y="21128"/>
                </a:lnTo>
                <a:lnTo>
                  <a:pt x="57" y="21148"/>
                </a:lnTo>
                <a:lnTo>
                  <a:pt x="51" y="21178"/>
                </a:lnTo>
                <a:lnTo>
                  <a:pt x="44" y="21209"/>
                </a:lnTo>
                <a:lnTo>
                  <a:pt x="37" y="21240"/>
                </a:lnTo>
                <a:lnTo>
                  <a:pt x="31" y="21270"/>
                </a:lnTo>
                <a:lnTo>
                  <a:pt x="24" y="21301"/>
                </a:lnTo>
                <a:lnTo>
                  <a:pt x="17" y="21331"/>
                </a:lnTo>
                <a:lnTo>
                  <a:pt x="11" y="21362"/>
                </a:lnTo>
                <a:lnTo>
                  <a:pt x="4" y="21392"/>
                </a:lnTo>
                <a:lnTo>
                  <a:pt x="0" y="21411"/>
                </a:lnTo>
                <a:lnTo>
                  <a:pt x="0" y="14208"/>
                </a:lnTo>
                <a:lnTo>
                  <a:pt x="1800" y="5725"/>
                </a:lnTo>
                <a:cubicBezTo>
                  <a:pt x="1804" y="5709"/>
                  <a:pt x="1807" y="5694"/>
                  <a:pt x="1812" y="5678"/>
                </a:cubicBezTo>
                <a:cubicBezTo>
                  <a:pt x="2281" y="3636"/>
                  <a:pt x="3880" y="2272"/>
                  <a:pt x="5996" y="2272"/>
                </a:cubicBezTo>
                <a:lnTo>
                  <a:pt x="13738" y="2272"/>
                </a:lnTo>
                <a:lnTo>
                  <a:pt x="13738" y="2275"/>
                </a:lnTo>
                <a:cubicBezTo>
                  <a:pt x="15515" y="2278"/>
                  <a:pt x="17349" y="2718"/>
                  <a:pt x="18744" y="3870"/>
                </a:cubicBezTo>
                <a:cubicBezTo>
                  <a:pt x="20053" y="4952"/>
                  <a:pt x="20856" y="6557"/>
                  <a:pt x="20856" y="8680"/>
                </a:cubicBezTo>
                <a:lnTo>
                  <a:pt x="20853" y="8680"/>
                </a:lnTo>
                <a:cubicBezTo>
                  <a:pt x="20852" y="9330"/>
                  <a:pt x="20781" y="9960"/>
                  <a:pt x="20646" y="10596"/>
                </a:cubicBezTo>
                <a:lnTo>
                  <a:pt x="19929" y="13970"/>
                </a:lnTo>
                <a:cubicBezTo>
                  <a:pt x="18986" y="18412"/>
                  <a:pt x="15773" y="20960"/>
                  <a:pt x="11245" y="20960"/>
                </a:cubicBezTo>
                <a:lnTo>
                  <a:pt x="7689" y="20960"/>
                </a:lnTo>
                <a:lnTo>
                  <a:pt x="6556" y="26320"/>
                </a:lnTo>
                <a:cubicBezTo>
                  <a:pt x="7799" y="27341"/>
                  <a:pt x="9127" y="28264"/>
                  <a:pt x="10528" y="29074"/>
                </a:cubicBezTo>
                <a:cubicBezTo>
                  <a:pt x="19359" y="23966"/>
                  <a:pt x="25301" y="14418"/>
                  <a:pt x="25301" y="3482"/>
                </a:cubicBezTo>
                <a:lnTo>
                  <a:pt x="25301" y="3477"/>
                </a:lnTo>
                <a:cubicBezTo>
                  <a:pt x="22418" y="1810"/>
                  <a:pt x="19228" y="616"/>
                  <a:pt x="15837" y="0"/>
                </a:cubicBezTo>
                <a:close/>
                <a:moveTo>
                  <a:pt x="3170" y="24483"/>
                </a:moveTo>
                <a:lnTo>
                  <a:pt x="3043" y="25084"/>
                </a:lnTo>
                <a:cubicBezTo>
                  <a:pt x="2602" y="24629"/>
                  <a:pt x="2175" y="24161"/>
                  <a:pt x="1762" y="23680"/>
                </a:cubicBezTo>
                <a:lnTo>
                  <a:pt x="1863" y="23202"/>
                </a:lnTo>
                <a:lnTo>
                  <a:pt x="1863" y="23202"/>
                </a:lnTo>
                <a:lnTo>
                  <a:pt x="5408" y="6510"/>
                </a:lnTo>
                <a:cubicBezTo>
                  <a:pt x="5489" y="6152"/>
                  <a:pt x="5604" y="5965"/>
                  <a:pt x="5996" y="5965"/>
                </a:cubicBezTo>
                <a:lnTo>
                  <a:pt x="13738" y="5965"/>
                </a:lnTo>
                <a:cubicBezTo>
                  <a:pt x="16028" y="5965"/>
                  <a:pt x="17170" y="6876"/>
                  <a:pt x="17163" y="8698"/>
                </a:cubicBezTo>
                <a:cubicBezTo>
                  <a:pt x="17162" y="9043"/>
                  <a:pt x="17119" y="9422"/>
                  <a:pt x="17035" y="9829"/>
                </a:cubicBezTo>
                <a:lnTo>
                  <a:pt x="16318" y="13203"/>
                </a:lnTo>
                <a:cubicBezTo>
                  <a:pt x="15742" y="15915"/>
                  <a:pt x="14053" y="17267"/>
                  <a:pt x="11245" y="17267"/>
                </a:cubicBezTo>
                <a:lnTo>
                  <a:pt x="4697" y="17267"/>
                </a:lnTo>
                <a:lnTo>
                  <a:pt x="3170" y="24483"/>
                </a:lnTo>
                <a:close/>
                <a:moveTo>
                  <a:pt x="15502" y="10071"/>
                </a:moveTo>
                <a:cubicBezTo>
                  <a:pt x="15551" y="9781"/>
                  <a:pt x="15601" y="9489"/>
                  <a:pt x="15602" y="9194"/>
                </a:cubicBezTo>
                <a:cubicBezTo>
                  <a:pt x="15606" y="8035"/>
                  <a:pt x="14953" y="7456"/>
                  <a:pt x="13628" y="7456"/>
                </a:cubicBezTo>
                <a:lnTo>
                  <a:pt x="6777" y="7456"/>
                </a:lnTo>
                <a:lnTo>
                  <a:pt x="5027" y="15777"/>
                </a:lnTo>
                <a:lnTo>
                  <a:pt x="11782" y="15777"/>
                </a:lnTo>
                <a:cubicBezTo>
                  <a:pt x="13569" y="15777"/>
                  <a:pt x="14517" y="14747"/>
                  <a:pt x="14883" y="13065"/>
                </a:cubicBezTo>
                <a:lnTo>
                  <a:pt x="15502" y="10071"/>
                </a:lnTo>
                <a:close/>
              </a:path>
            </a:pathLst>
          </a:custGeom>
          <a:gradFill flip="none" rotWithShape="1">
            <a:gsLst>
              <a:gs pos="100000">
                <a:srgbClr val="0B0F13">
                  <a:alpha val="60000"/>
                </a:srgbClr>
              </a:gs>
              <a:gs pos="0">
                <a:srgbClr val="0F1923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900407-844E-4767-8C49-4B2F85B062D9}"/>
              </a:ext>
            </a:extLst>
          </p:cNvPr>
          <p:cNvGrpSpPr/>
          <p:nvPr userDrawn="1"/>
        </p:nvGrpSpPr>
        <p:grpSpPr>
          <a:xfrm>
            <a:off x="3450875" y="2080720"/>
            <a:ext cx="5290248" cy="1071901"/>
            <a:chOff x="6931819" y="-1054294"/>
            <a:chExt cx="3884612" cy="787400"/>
          </a:xfrm>
          <a:solidFill>
            <a:schemeClr val="bg1">
              <a:lumMod val="95000"/>
            </a:schemeClr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4154AF8-3EB8-4827-9F82-8D421CABF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C44B80E-BD4D-4AF5-B8E7-E098386D84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ABE8B51-4B32-48D2-871A-A31393FD7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627575"/>
      </p:ext>
    </p:extLst>
  </p:cSld>
  <p:clrMapOvr>
    <a:masterClrMapping/>
  </p:clrMapOvr>
  <p:transition spd="slow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A1949EF1-1967-4C52-9940-3DAF24D852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>
                  <a:lumMod val="95000"/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F4502D1-FC06-49AC-A54C-2399473FE7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5101167" cy="5834592"/>
          </a:xfrm>
          <a:custGeom>
            <a:avLst/>
            <a:gdLst>
              <a:gd name="T0" fmla="*/ 21376 w 26778"/>
              <a:gd name="T1" fmla="*/ 0 h 30629"/>
              <a:gd name="T2" fmla="*/ 26039 w 26778"/>
              <a:gd name="T3" fmla="*/ 2203 h 30629"/>
              <a:gd name="T4" fmla="*/ 22637 w 26778"/>
              <a:gd name="T5" fmla="*/ 18963 h 30629"/>
              <a:gd name="T6" fmla="*/ 9789 w 26778"/>
              <a:gd name="T7" fmla="*/ 30349 h 30629"/>
              <a:gd name="T8" fmla="*/ 6419 w 26778"/>
              <a:gd name="T9" fmla="*/ 26964 h 30629"/>
              <a:gd name="T10" fmla="*/ 11245 w 26778"/>
              <a:gd name="T11" fmla="*/ 20960 h 30629"/>
              <a:gd name="T12" fmla="*/ 20646 w 26778"/>
              <a:gd name="T13" fmla="*/ 10596 h 30629"/>
              <a:gd name="T14" fmla="*/ 20856 w 26778"/>
              <a:gd name="T15" fmla="*/ 8680 h 30629"/>
              <a:gd name="T16" fmla="*/ 13738 w 26778"/>
              <a:gd name="T17" fmla="*/ 2275 h 30629"/>
              <a:gd name="T18" fmla="*/ 5996 w 26778"/>
              <a:gd name="T19" fmla="*/ 2272 h 30629"/>
              <a:gd name="T20" fmla="*/ 1800 w 26778"/>
              <a:gd name="T21" fmla="*/ 5725 h 30629"/>
              <a:gd name="T22" fmla="*/ 0 w 26778"/>
              <a:gd name="T23" fmla="*/ 0 h 30629"/>
              <a:gd name="T24" fmla="*/ 0 w 26778"/>
              <a:gd name="T25" fmla="*/ 21413 h 30629"/>
              <a:gd name="T26" fmla="*/ 62 w 26778"/>
              <a:gd name="T27" fmla="*/ 21128 h 30629"/>
              <a:gd name="T28" fmla="*/ 5996 w 26778"/>
              <a:gd name="T29" fmla="*/ 3749 h 30629"/>
              <a:gd name="T30" fmla="*/ 13738 w 26778"/>
              <a:gd name="T31" fmla="*/ 3747 h 30629"/>
              <a:gd name="T32" fmla="*/ 19382 w 26778"/>
              <a:gd name="T33" fmla="*/ 8680 h 30629"/>
              <a:gd name="T34" fmla="*/ 18487 w 26778"/>
              <a:gd name="T35" fmla="*/ 13664 h 30629"/>
              <a:gd name="T36" fmla="*/ 7092 w 26778"/>
              <a:gd name="T37" fmla="*/ 19483 h 30629"/>
              <a:gd name="T38" fmla="*/ 5070 w 26778"/>
              <a:gd name="T39" fmla="*/ 26225 h 30629"/>
              <a:gd name="T40" fmla="*/ 3043 w 26778"/>
              <a:gd name="T41" fmla="*/ 25084 h 30629"/>
              <a:gd name="T42" fmla="*/ 4697 w 26778"/>
              <a:gd name="T43" fmla="*/ 17267 h 30629"/>
              <a:gd name="T44" fmla="*/ 16318 w 26778"/>
              <a:gd name="T45" fmla="*/ 13203 h 30629"/>
              <a:gd name="T46" fmla="*/ 17163 w 26778"/>
              <a:gd name="T47" fmla="*/ 8698 h 30629"/>
              <a:gd name="T48" fmla="*/ 5996 w 26778"/>
              <a:gd name="T49" fmla="*/ 5965 h 30629"/>
              <a:gd name="T50" fmla="*/ 1863 w 26778"/>
              <a:gd name="T51" fmla="*/ 23202 h 30629"/>
              <a:gd name="T52" fmla="*/ 1762 w 26778"/>
              <a:gd name="T53" fmla="*/ 23680 h 30629"/>
              <a:gd name="T54" fmla="*/ 15502 w 26778"/>
              <a:gd name="T55" fmla="*/ 10071 h 30629"/>
              <a:gd name="T56" fmla="*/ 13628 w 26778"/>
              <a:gd name="T57" fmla="*/ 7456 h 30629"/>
              <a:gd name="T58" fmla="*/ 5027 w 26778"/>
              <a:gd name="T59" fmla="*/ 15777 h 30629"/>
              <a:gd name="T60" fmla="*/ 14883 w 26778"/>
              <a:gd name="T61" fmla="*/ 13065 h 30629"/>
              <a:gd name="T62" fmla="*/ 6382 w 26778"/>
              <a:gd name="T63" fmla="*/ 27141 h 30629"/>
              <a:gd name="T64" fmla="*/ 6556 w 26778"/>
              <a:gd name="T65" fmla="*/ 26320 h 30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778" h="30629">
                <a:moveTo>
                  <a:pt x="0" y="0"/>
                </a:moveTo>
                <a:lnTo>
                  <a:pt x="21376" y="0"/>
                </a:lnTo>
                <a:cubicBezTo>
                  <a:pt x="22998" y="606"/>
                  <a:pt x="24556" y="1344"/>
                  <a:pt x="26039" y="2202"/>
                </a:cubicBezTo>
                <a:lnTo>
                  <a:pt x="26039" y="2203"/>
                </a:lnTo>
                <a:cubicBezTo>
                  <a:pt x="26481" y="2458"/>
                  <a:pt x="26778" y="2935"/>
                  <a:pt x="26778" y="3482"/>
                </a:cubicBezTo>
                <a:cubicBezTo>
                  <a:pt x="26778" y="9113"/>
                  <a:pt x="25271" y="14401"/>
                  <a:pt x="22637" y="18963"/>
                </a:cubicBezTo>
                <a:cubicBezTo>
                  <a:pt x="19916" y="23678"/>
                  <a:pt x="15995" y="27608"/>
                  <a:pt x="11294" y="30333"/>
                </a:cubicBezTo>
                <a:cubicBezTo>
                  <a:pt x="10848" y="30604"/>
                  <a:pt x="10272" y="30629"/>
                  <a:pt x="9789" y="30349"/>
                </a:cubicBezTo>
                <a:cubicBezTo>
                  <a:pt x="8540" y="29627"/>
                  <a:pt x="7346" y="28819"/>
                  <a:pt x="6214" y="27934"/>
                </a:cubicBezTo>
                <a:lnTo>
                  <a:pt x="6419" y="26964"/>
                </a:lnTo>
                <a:lnTo>
                  <a:pt x="7689" y="20960"/>
                </a:lnTo>
                <a:lnTo>
                  <a:pt x="11245" y="20960"/>
                </a:lnTo>
                <a:cubicBezTo>
                  <a:pt x="15773" y="20960"/>
                  <a:pt x="18986" y="18412"/>
                  <a:pt x="19929" y="13970"/>
                </a:cubicBezTo>
                <a:lnTo>
                  <a:pt x="20646" y="10596"/>
                </a:lnTo>
                <a:cubicBezTo>
                  <a:pt x="20781" y="9960"/>
                  <a:pt x="20852" y="9330"/>
                  <a:pt x="20853" y="8680"/>
                </a:cubicBezTo>
                <a:lnTo>
                  <a:pt x="20856" y="8680"/>
                </a:lnTo>
                <a:cubicBezTo>
                  <a:pt x="20856" y="6557"/>
                  <a:pt x="20053" y="4952"/>
                  <a:pt x="18744" y="3870"/>
                </a:cubicBezTo>
                <a:cubicBezTo>
                  <a:pt x="17349" y="2718"/>
                  <a:pt x="15515" y="2278"/>
                  <a:pt x="13738" y="2275"/>
                </a:cubicBezTo>
                <a:lnTo>
                  <a:pt x="13738" y="2272"/>
                </a:lnTo>
                <a:lnTo>
                  <a:pt x="5996" y="2272"/>
                </a:lnTo>
                <a:cubicBezTo>
                  <a:pt x="3880" y="2272"/>
                  <a:pt x="2281" y="3636"/>
                  <a:pt x="1812" y="5678"/>
                </a:cubicBezTo>
                <a:cubicBezTo>
                  <a:pt x="1807" y="5694"/>
                  <a:pt x="1804" y="5709"/>
                  <a:pt x="1800" y="5725"/>
                </a:cubicBezTo>
                <a:lnTo>
                  <a:pt x="0" y="14208"/>
                </a:lnTo>
                <a:lnTo>
                  <a:pt x="0" y="0"/>
                </a:lnTo>
                <a:close/>
                <a:moveTo>
                  <a:pt x="0" y="21427"/>
                </a:moveTo>
                <a:lnTo>
                  <a:pt x="0" y="21413"/>
                </a:lnTo>
                <a:lnTo>
                  <a:pt x="62" y="21128"/>
                </a:lnTo>
                <a:lnTo>
                  <a:pt x="62" y="21128"/>
                </a:lnTo>
                <a:cubicBezTo>
                  <a:pt x="1187" y="15949"/>
                  <a:pt x="2488" y="9969"/>
                  <a:pt x="3248" y="6005"/>
                </a:cubicBezTo>
                <a:cubicBezTo>
                  <a:pt x="3565" y="4629"/>
                  <a:pt x="4565" y="3749"/>
                  <a:pt x="5996" y="3749"/>
                </a:cubicBezTo>
                <a:lnTo>
                  <a:pt x="13738" y="3749"/>
                </a:lnTo>
                <a:lnTo>
                  <a:pt x="13738" y="3747"/>
                </a:lnTo>
                <a:cubicBezTo>
                  <a:pt x="16865" y="3751"/>
                  <a:pt x="19379" y="5304"/>
                  <a:pt x="19379" y="8680"/>
                </a:cubicBezTo>
                <a:lnTo>
                  <a:pt x="19382" y="8680"/>
                </a:lnTo>
                <a:cubicBezTo>
                  <a:pt x="19381" y="9220"/>
                  <a:pt x="19315" y="9762"/>
                  <a:pt x="19203" y="10290"/>
                </a:cubicBezTo>
                <a:lnTo>
                  <a:pt x="18487" y="13664"/>
                </a:lnTo>
                <a:cubicBezTo>
                  <a:pt x="17687" y="17427"/>
                  <a:pt x="15077" y="19483"/>
                  <a:pt x="11245" y="19483"/>
                </a:cubicBezTo>
                <a:lnTo>
                  <a:pt x="7092" y="19483"/>
                </a:lnTo>
                <a:cubicBezTo>
                  <a:pt x="6718" y="19483"/>
                  <a:pt x="6409" y="19761"/>
                  <a:pt x="6361" y="20121"/>
                </a:cubicBezTo>
                <a:lnTo>
                  <a:pt x="5070" y="26225"/>
                </a:lnTo>
                <a:lnTo>
                  <a:pt x="4932" y="26875"/>
                </a:lnTo>
                <a:cubicBezTo>
                  <a:pt x="4278" y="26304"/>
                  <a:pt x="3647" y="25707"/>
                  <a:pt x="3043" y="25084"/>
                </a:cubicBezTo>
                <a:lnTo>
                  <a:pt x="3170" y="24483"/>
                </a:lnTo>
                <a:lnTo>
                  <a:pt x="4697" y="17267"/>
                </a:lnTo>
                <a:lnTo>
                  <a:pt x="11245" y="17267"/>
                </a:lnTo>
                <a:cubicBezTo>
                  <a:pt x="14053" y="17267"/>
                  <a:pt x="15742" y="15915"/>
                  <a:pt x="16318" y="13203"/>
                </a:cubicBezTo>
                <a:lnTo>
                  <a:pt x="17035" y="9829"/>
                </a:lnTo>
                <a:cubicBezTo>
                  <a:pt x="17119" y="9422"/>
                  <a:pt x="17162" y="9043"/>
                  <a:pt x="17163" y="8698"/>
                </a:cubicBezTo>
                <a:cubicBezTo>
                  <a:pt x="17170" y="6876"/>
                  <a:pt x="16028" y="5965"/>
                  <a:pt x="13738" y="5965"/>
                </a:cubicBezTo>
                <a:lnTo>
                  <a:pt x="5996" y="5965"/>
                </a:lnTo>
                <a:cubicBezTo>
                  <a:pt x="5604" y="5965"/>
                  <a:pt x="5489" y="6152"/>
                  <a:pt x="5408" y="6510"/>
                </a:cubicBezTo>
                <a:lnTo>
                  <a:pt x="1863" y="23202"/>
                </a:lnTo>
                <a:lnTo>
                  <a:pt x="1863" y="23202"/>
                </a:lnTo>
                <a:lnTo>
                  <a:pt x="1762" y="23680"/>
                </a:lnTo>
                <a:cubicBezTo>
                  <a:pt x="1141" y="22957"/>
                  <a:pt x="553" y="22205"/>
                  <a:pt x="0" y="21427"/>
                </a:cubicBezTo>
                <a:close/>
                <a:moveTo>
                  <a:pt x="15502" y="10071"/>
                </a:moveTo>
                <a:cubicBezTo>
                  <a:pt x="15551" y="9781"/>
                  <a:pt x="15601" y="9489"/>
                  <a:pt x="15602" y="9194"/>
                </a:cubicBezTo>
                <a:cubicBezTo>
                  <a:pt x="15606" y="8035"/>
                  <a:pt x="14953" y="7456"/>
                  <a:pt x="13628" y="7456"/>
                </a:cubicBezTo>
                <a:lnTo>
                  <a:pt x="6777" y="7456"/>
                </a:lnTo>
                <a:lnTo>
                  <a:pt x="5027" y="15777"/>
                </a:lnTo>
                <a:lnTo>
                  <a:pt x="11782" y="15777"/>
                </a:lnTo>
                <a:cubicBezTo>
                  <a:pt x="13569" y="15777"/>
                  <a:pt x="14517" y="14747"/>
                  <a:pt x="14883" y="13065"/>
                </a:cubicBezTo>
                <a:lnTo>
                  <a:pt x="15502" y="10071"/>
                </a:lnTo>
                <a:close/>
                <a:moveTo>
                  <a:pt x="6382" y="27141"/>
                </a:moveTo>
                <a:lnTo>
                  <a:pt x="6419" y="26964"/>
                </a:lnTo>
                <a:lnTo>
                  <a:pt x="6556" y="26320"/>
                </a:lnTo>
                <a:lnTo>
                  <a:pt x="6382" y="2714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>
                  <a:alpha val="70000"/>
                  <a:lumMod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6BC01B-2CAD-4D0F-B8F7-11AFF86D3042}"/>
              </a:ext>
            </a:extLst>
          </p:cNvPr>
          <p:cNvGrpSpPr/>
          <p:nvPr userDrawn="1"/>
        </p:nvGrpSpPr>
        <p:grpSpPr>
          <a:xfrm>
            <a:off x="3450875" y="2080720"/>
            <a:ext cx="5290248" cy="1071901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FB595DF-500F-4714-BFBC-A5297BEE24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2CE31D9-71B5-4775-A77D-71750E2F18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94B2010-1B49-4674-8EB3-DCA098065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890347"/>
      </p:ext>
    </p:extLst>
  </p:cSld>
  <p:clrMapOvr>
    <a:masterClrMapping/>
  </p:clrMapOvr>
  <p:transition spd="slow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A1949EF1-1967-4C52-9940-3DAF24D852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>
                  <a:lumMod val="95000"/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526A626-D064-437A-8D85-522F00A662C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5101167" cy="5834592"/>
          </a:xfrm>
          <a:custGeom>
            <a:avLst/>
            <a:gdLst>
              <a:gd name="T0" fmla="*/ 5219 w 26778"/>
              <a:gd name="T1" fmla="*/ 0 h 30629"/>
              <a:gd name="T2" fmla="*/ 0 w 26778"/>
              <a:gd name="T3" fmla="*/ 0 h 30629"/>
              <a:gd name="T4" fmla="*/ 21376 w 26778"/>
              <a:gd name="T5" fmla="*/ 0 h 30629"/>
              <a:gd name="T6" fmla="*/ 26039 w 26778"/>
              <a:gd name="T7" fmla="*/ 2203 h 30629"/>
              <a:gd name="T8" fmla="*/ 22637 w 26778"/>
              <a:gd name="T9" fmla="*/ 18963 h 30629"/>
              <a:gd name="T10" fmla="*/ 9789 w 26778"/>
              <a:gd name="T11" fmla="*/ 30349 h 30629"/>
              <a:gd name="T12" fmla="*/ 4932 w 26778"/>
              <a:gd name="T13" fmla="*/ 26875 h 30629"/>
              <a:gd name="T14" fmla="*/ 6361 w 26778"/>
              <a:gd name="T15" fmla="*/ 20121 h 30629"/>
              <a:gd name="T16" fmla="*/ 11245 w 26778"/>
              <a:gd name="T17" fmla="*/ 19483 h 30629"/>
              <a:gd name="T18" fmla="*/ 19203 w 26778"/>
              <a:gd name="T19" fmla="*/ 10290 h 30629"/>
              <a:gd name="T20" fmla="*/ 19379 w 26778"/>
              <a:gd name="T21" fmla="*/ 8680 h 30629"/>
              <a:gd name="T22" fmla="*/ 13738 w 26778"/>
              <a:gd name="T23" fmla="*/ 3749 h 30629"/>
              <a:gd name="T24" fmla="*/ 3248 w 26778"/>
              <a:gd name="T25" fmla="*/ 6005 h 30629"/>
              <a:gd name="T26" fmla="*/ 62 w 26778"/>
              <a:gd name="T27" fmla="*/ 21128 h 30629"/>
              <a:gd name="T28" fmla="*/ 51 w 26778"/>
              <a:gd name="T29" fmla="*/ 21178 h 30629"/>
              <a:gd name="T30" fmla="*/ 37 w 26778"/>
              <a:gd name="T31" fmla="*/ 21240 h 30629"/>
              <a:gd name="T32" fmla="*/ 24 w 26778"/>
              <a:gd name="T33" fmla="*/ 21301 h 30629"/>
              <a:gd name="T34" fmla="*/ 11 w 26778"/>
              <a:gd name="T35" fmla="*/ 21362 h 30629"/>
              <a:gd name="T36" fmla="*/ 0 w 26778"/>
              <a:gd name="T37" fmla="*/ 21411 h 30629"/>
              <a:gd name="T38" fmla="*/ 1800 w 26778"/>
              <a:gd name="T39" fmla="*/ 5725 h 30629"/>
              <a:gd name="T40" fmla="*/ 5996 w 26778"/>
              <a:gd name="T41" fmla="*/ 2272 h 30629"/>
              <a:gd name="T42" fmla="*/ 13738 w 26778"/>
              <a:gd name="T43" fmla="*/ 2275 h 30629"/>
              <a:gd name="T44" fmla="*/ 20856 w 26778"/>
              <a:gd name="T45" fmla="*/ 8680 h 30629"/>
              <a:gd name="T46" fmla="*/ 20646 w 26778"/>
              <a:gd name="T47" fmla="*/ 10596 h 30629"/>
              <a:gd name="T48" fmla="*/ 11245 w 26778"/>
              <a:gd name="T49" fmla="*/ 20960 h 30629"/>
              <a:gd name="T50" fmla="*/ 6556 w 26778"/>
              <a:gd name="T51" fmla="*/ 26320 h 30629"/>
              <a:gd name="T52" fmla="*/ 25301 w 26778"/>
              <a:gd name="T53" fmla="*/ 3482 h 30629"/>
              <a:gd name="T54" fmla="*/ 15837 w 26778"/>
              <a:gd name="T55" fmla="*/ 0 h 30629"/>
              <a:gd name="T56" fmla="*/ 3043 w 26778"/>
              <a:gd name="T57" fmla="*/ 25084 h 30629"/>
              <a:gd name="T58" fmla="*/ 1863 w 26778"/>
              <a:gd name="T59" fmla="*/ 23202 h 30629"/>
              <a:gd name="T60" fmla="*/ 5408 w 26778"/>
              <a:gd name="T61" fmla="*/ 6510 h 30629"/>
              <a:gd name="T62" fmla="*/ 13738 w 26778"/>
              <a:gd name="T63" fmla="*/ 5965 h 30629"/>
              <a:gd name="T64" fmla="*/ 17035 w 26778"/>
              <a:gd name="T65" fmla="*/ 9829 h 30629"/>
              <a:gd name="T66" fmla="*/ 11245 w 26778"/>
              <a:gd name="T67" fmla="*/ 17267 h 30629"/>
              <a:gd name="T68" fmla="*/ 3170 w 26778"/>
              <a:gd name="T69" fmla="*/ 24483 h 30629"/>
              <a:gd name="T70" fmla="*/ 15602 w 26778"/>
              <a:gd name="T71" fmla="*/ 9194 h 30629"/>
              <a:gd name="T72" fmla="*/ 6777 w 26778"/>
              <a:gd name="T73" fmla="*/ 7456 h 30629"/>
              <a:gd name="T74" fmla="*/ 11782 w 26778"/>
              <a:gd name="T75" fmla="*/ 15777 h 30629"/>
              <a:gd name="T76" fmla="*/ 15502 w 26778"/>
              <a:gd name="T77" fmla="*/ 10071 h 30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778" h="30629">
                <a:moveTo>
                  <a:pt x="0" y="0"/>
                </a:moveTo>
                <a:lnTo>
                  <a:pt x="5219" y="0"/>
                </a:lnTo>
                <a:cubicBezTo>
                  <a:pt x="3417" y="327"/>
                  <a:pt x="1672" y="817"/>
                  <a:pt x="0" y="1455"/>
                </a:cubicBezTo>
                <a:lnTo>
                  <a:pt x="0" y="0"/>
                </a:lnTo>
                <a:close/>
                <a:moveTo>
                  <a:pt x="15837" y="0"/>
                </a:moveTo>
                <a:lnTo>
                  <a:pt x="21376" y="0"/>
                </a:lnTo>
                <a:cubicBezTo>
                  <a:pt x="22998" y="606"/>
                  <a:pt x="24556" y="1344"/>
                  <a:pt x="26039" y="2202"/>
                </a:cubicBezTo>
                <a:lnTo>
                  <a:pt x="26039" y="2203"/>
                </a:lnTo>
                <a:cubicBezTo>
                  <a:pt x="26481" y="2458"/>
                  <a:pt x="26778" y="2935"/>
                  <a:pt x="26778" y="3482"/>
                </a:cubicBezTo>
                <a:cubicBezTo>
                  <a:pt x="26778" y="9113"/>
                  <a:pt x="25271" y="14401"/>
                  <a:pt x="22637" y="18963"/>
                </a:cubicBezTo>
                <a:cubicBezTo>
                  <a:pt x="19916" y="23678"/>
                  <a:pt x="15995" y="27608"/>
                  <a:pt x="11294" y="30333"/>
                </a:cubicBezTo>
                <a:cubicBezTo>
                  <a:pt x="10848" y="30604"/>
                  <a:pt x="10272" y="30629"/>
                  <a:pt x="9789" y="30349"/>
                </a:cubicBezTo>
                <a:cubicBezTo>
                  <a:pt x="8540" y="29627"/>
                  <a:pt x="7346" y="28819"/>
                  <a:pt x="6214" y="27934"/>
                </a:cubicBezTo>
                <a:cubicBezTo>
                  <a:pt x="5777" y="27593"/>
                  <a:pt x="5350" y="27239"/>
                  <a:pt x="4932" y="26875"/>
                </a:cubicBezTo>
                <a:lnTo>
                  <a:pt x="5070" y="26225"/>
                </a:lnTo>
                <a:lnTo>
                  <a:pt x="6361" y="20121"/>
                </a:lnTo>
                <a:cubicBezTo>
                  <a:pt x="6409" y="19761"/>
                  <a:pt x="6718" y="19483"/>
                  <a:pt x="7092" y="19483"/>
                </a:cubicBezTo>
                <a:lnTo>
                  <a:pt x="11245" y="19483"/>
                </a:lnTo>
                <a:cubicBezTo>
                  <a:pt x="15077" y="19483"/>
                  <a:pt x="17687" y="17427"/>
                  <a:pt x="18487" y="13664"/>
                </a:cubicBezTo>
                <a:lnTo>
                  <a:pt x="19203" y="10290"/>
                </a:lnTo>
                <a:cubicBezTo>
                  <a:pt x="19315" y="9762"/>
                  <a:pt x="19381" y="9220"/>
                  <a:pt x="19382" y="8680"/>
                </a:cubicBezTo>
                <a:lnTo>
                  <a:pt x="19379" y="8680"/>
                </a:lnTo>
                <a:cubicBezTo>
                  <a:pt x="19379" y="5304"/>
                  <a:pt x="16865" y="3751"/>
                  <a:pt x="13738" y="3747"/>
                </a:cubicBezTo>
                <a:lnTo>
                  <a:pt x="13738" y="3749"/>
                </a:lnTo>
                <a:lnTo>
                  <a:pt x="5996" y="3749"/>
                </a:lnTo>
                <a:cubicBezTo>
                  <a:pt x="4565" y="3749"/>
                  <a:pt x="3565" y="4629"/>
                  <a:pt x="3248" y="6005"/>
                </a:cubicBezTo>
                <a:cubicBezTo>
                  <a:pt x="2488" y="9969"/>
                  <a:pt x="1187" y="15949"/>
                  <a:pt x="62" y="21128"/>
                </a:cubicBezTo>
                <a:lnTo>
                  <a:pt x="62" y="21128"/>
                </a:lnTo>
                <a:lnTo>
                  <a:pt x="57" y="21148"/>
                </a:lnTo>
                <a:lnTo>
                  <a:pt x="51" y="21178"/>
                </a:lnTo>
                <a:lnTo>
                  <a:pt x="44" y="21209"/>
                </a:lnTo>
                <a:lnTo>
                  <a:pt x="37" y="21240"/>
                </a:lnTo>
                <a:lnTo>
                  <a:pt x="31" y="21270"/>
                </a:lnTo>
                <a:lnTo>
                  <a:pt x="24" y="21301"/>
                </a:lnTo>
                <a:lnTo>
                  <a:pt x="17" y="21331"/>
                </a:lnTo>
                <a:lnTo>
                  <a:pt x="11" y="21362"/>
                </a:lnTo>
                <a:lnTo>
                  <a:pt x="4" y="21392"/>
                </a:lnTo>
                <a:lnTo>
                  <a:pt x="0" y="21411"/>
                </a:lnTo>
                <a:lnTo>
                  <a:pt x="0" y="14208"/>
                </a:lnTo>
                <a:lnTo>
                  <a:pt x="1800" y="5725"/>
                </a:lnTo>
                <a:cubicBezTo>
                  <a:pt x="1804" y="5709"/>
                  <a:pt x="1807" y="5694"/>
                  <a:pt x="1812" y="5678"/>
                </a:cubicBezTo>
                <a:cubicBezTo>
                  <a:pt x="2281" y="3636"/>
                  <a:pt x="3880" y="2272"/>
                  <a:pt x="5996" y="2272"/>
                </a:cubicBezTo>
                <a:lnTo>
                  <a:pt x="13738" y="2272"/>
                </a:lnTo>
                <a:lnTo>
                  <a:pt x="13738" y="2275"/>
                </a:lnTo>
                <a:cubicBezTo>
                  <a:pt x="15515" y="2278"/>
                  <a:pt x="17349" y="2718"/>
                  <a:pt x="18744" y="3870"/>
                </a:cubicBezTo>
                <a:cubicBezTo>
                  <a:pt x="20053" y="4952"/>
                  <a:pt x="20856" y="6557"/>
                  <a:pt x="20856" y="8680"/>
                </a:cubicBezTo>
                <a:lnTo>
                  <a:pt x="20853" y="8680"/>
                </a:lnTo>
                <a:cubicBezTo>
                  <a:pt x="20852" y="9330"/>
                  <a:pt x="20781" y="9960"/>
                  <a:pt x="20646" y="10596"/>
                </a:cubicBezTo>
                <a:lnTo>
                  <a:pt x="19929" y="13970"/>
                </a:lnTo>
                <a:cubicBezTo>
                  <a:pt x="18986" y="18412"/>
                  <a:pt x="15773" y="20960"/>
                  <a:pt x="11245" y="20960"/>
                </a:cubicBezTo>
                <a:lnTo>
                  <a:pt x="7689" y="20960"/>
                </a:lnTo>
                <a:lnTo>
                  <a:pt x="6556" y="26320"/>
                </a:lnTo>
                <a:cubicBezTo>
                  <a:pt x="7799" y="27341"/>
                  <a:pt x="9127" y="28264"/>
                  <a:pt x="10528" y="29074"/>
                </a:cubicBezTo>
                <a:cubicBezTo>
                  <a:pt x="19359" y="23966"/>
                  <a:pt x="25301" y="14418"/>
                  <a:pt x="25301" y="3482"/>
                </a:cubicBezTo>
                <a:lnTo>
                  <a:pt x="25301" y="3477"/>
                </a:lnTo>
                <a:cubicBezTo>
                  <a:pt x="22418" y="1810"/>
                  <a:pt x="19228" y="616"/>
                  <a:pt x="15837" y="0"/>
                </a:cubicBezTo>
                <a:close/>
                <a:moveTo>
                  <a:pt x="3170" y="24483"/>
                </a:moveTo>
                <a:lnTo>
                  <a:pt x="3043" y="25084"/>
                </a:lnTo>
                <a:cubicBezTo>
                  <a:pt x="2602" y="24629"/>
                  <a:pt x="2175" y="24161"/>
                  <a:pt x="1762" y="23680"/>
                </a:cubicBezTo>
                <a:lnTo>
                  <a:pt x="1863" y="23202"/>
                </a:lnTo>
                <a:lnTo>
                  <a:pt x="1863" y="23202"/>
                </a:lnTo>
                <a:lnTo>
                  <a:pt x="5408" y="6510"/>
                </a:lnTo>
                <a:cubicBezTo>
                  <a:pt x="5489" y="6152"/>
                  <a:pt x="5604" y="5965"/>
                  <a:pt x="5996" y="5965"/>
                </a:cubicBezTo>
                <a:lnTo>
                  <a:pt x="13738" y="5965"/>
                </a:lnTo>
                <a:cubicBezTo>
                  <a:pt x="16028" y="5965"/>
                  <a:pt x="17170" y="6876"/>
                  <a:pt x="17163" y="8698"/>
                </a:cubicBezTo>
                <a:cubicBezTo>
                  <a:pt x="17162" y="9043"/>
                  <a:pt x="17119" y="9422"/>
                  <a:pt x="17035" y="9829"/>
                </a:cubicBezTo>
                <a:lnTo>
                  <a:pt x="16318" y="13203"/>
                </a:lnTo>
                <a:cubicBezTo>
                  <a:pt x="15742" y="15915"/>
                  <a:pt x="14053" y="17267"/>
                  <a:pt x="11245" y="17267"/>
                </a:cubicBezTo>
                <a:lnTo>
                  <a:pt x="4697" y="17267"/>
                </a:lnTo>
                <a:lnTo>
                  <a:pt x="3170" y="24483"/>
                </a:lnTo>
                <a:close/>
                <a:moveTo>
                  <a:pt x="15502" y="10071"/>
                </a:moveTo>
                <a:cubicBezTo>
                  <a:pt x="15551" y="9781"/>
                  <a:pt x="15601" y="9489"/>
                  <a:pt x="15602" y="9194"/>
                </a:cubicBezTo>
                <a:cubicBezTo>
                  <a:pt x="15606" y="8035"/>
                  <a:pt x="14953" y="7456"/>
                  <a:pt x="13628" y="7456"/>
                </a:cubicBezTo>
                <a:lnTo>
                  <a:pt x="6777" y="7456"/>
                </a:lnTo>
                <a:lnTo>
                  <a:pt x="5027" y="15777"/>
                </a:lnTo>
                <a:lnTo>
                  <a:pt x="11782" y="15777"/>
                </a:lnTo>
                <a:cubicBezTo>
                  <a:pt x="13569" y="15777"/>
                  <a:pt x="14517" y="14747"/>
                  <a:pt x="14883" y="13065"/>
                </a:cubicBezTo>
                <a:lnTo>
                  <a:pt x="15502" y="100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>
                  <a:alpha val="70000"/>
                  <a:lumMod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8297C5-5F8A-4225-85BE-94E77A81962F}"/>
              </a:ext>
            </a:extLst>
          </p:cNvPr>
          <p:cNvGrpSpPr/>
          <p:nvPr userDrawn="1"/>
        </p:nvGrpSpPr>
        <p:grpSpPr>
          <a:xfrm>
            <a:off x="3450875" y="2080720"/>
            <a:ext cx="5290248" cy="1071901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36F9EA3-2A79-43BF-B3F2-FD5342E8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609F4B0-D297-475C-91A3-788484A0D3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9379174-AD02-4E96-81E8-263136E993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985474"/>
      </p:ext>
    </p:extLst>
  </p:cSld>
  <p:clrMapOvr>
    <a:masterClrMapping/>
  </p:clrMapOvr>
  <p:transition spd="slow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6D112D42-163E-4988-8C78-B395208269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2EBD1E6-F3AF-42EC-87C7-BD070FF7A3B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114675" cy="3024717"/>
          </a:xfrm>
          <a:custGeom>
            <a:avLst/>
            <a:gdLst>
              <a:gd name="T0" fmla="*/ 0 w 16351"/>
              <a:gd name="T1" fmla="*/ 0 h 15879"/>
              <a:gd name="T2" fmla="*/ 16351 w 16351"/>
              <a:gd name="T3" fmla="*/ 0 h 15879"/>
              <a:gd name="T4" fmla="*/ 13671 w 16351"/>
              <a:gd name="T5" fmla="*/ 7510 h 15879"/>
              <a:gd name="T6" fmla="*/ 5533 w 16351"/>
              <a:gd name="T7" fmla="*/ 15667 h 15879"/>
              <a:gd name="T8" fmla="*/ 4454 w 16351"/>
              <a:gd name="T9" fmla="*/ 15679 h 15879"/>
              <a:gd name="T10" fmla="*/ 0 w 16351"/>
              <a:gd name="T11" fmla="*/ 12289 h 15879"/>
              <a:gd name="T12" fmla="*/ 0 w 16351"/>
              <a:gd name="T13" fmla="*/ 0 h 15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51" h="15879">
                <a:moveTo>
                  <a:pt x="0" y="0"/>
                </a:moveTo>
                <a:lnTo>
                  <a:pt x="16351" y="0"/>
                </a:lnTo>
                <a:cubicBezTo>
                  <a:pt x="15912" y="2694"/>
                  <a:pt x="14988" y="5228"/>
                  <a:pt x="13671" y="7510"/>
                </a:cubicBezTo>
                <a:cubicBezTo>
                  <a:pt x="11719" y="10892"/>
                  <a:pt x="8906" y="13712"/>
                  <a:pt x="5533" y="15667"/>
                </a:cubicBezTo>
                <a:cubicBezTo>
                  <a:pt x="5213" y="15861"/>
                  <a:pt x="4800" y="15879"/>
                  <a:pt x="4454" y="15679"/>
                </a:cubicBezTo>
                <a:cubicBezTo>
                  <a:pt x="2828" y="14738"/>
                  <a:pt x="1333" y="13597"/>
                  <a:pt x="0" y="1228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B0F13">
                  <a:alpha val="60000"/>
                </a:srgbClr>
              </a:gs>
              <a:gs pos="0">
                <a:srgbClr val="0F1923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50228D8F-E38B-47C2-BFA7-7BFDE757D95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361950"/>
            <a:ext cx="1962150" cy="2387600"/>
          </a:xfrm>
          <a:custGeom>
            <a:avLst/>
            <a:gdLst>
              <a:gd name="T0" fmla="*/ 10014 w 10298"/>
              <a:gd name="T1" fmla="*/ 1598 h 12532"/>
              <a:gd name="T2" fmla="*/ 10298 w 10298"/>
              <a:gd name="T3" fmla="*/ 2090 h 12532"/>
              <a:gd name="T4" fmla="*/ 4342 w 10298"/>
              <a:gd name="T5" fmla="*/ 12418 h 12532"/>
              <a:gd name="T6" fmla="*/ 2389 w 10298"/>
              <a:gd name="T7" fmla="*/ 11495 h 12532"/>
              <a:gd name="T8" fmla="*/ 2956 w 10298"/>
              <a:gd name="T9" fmla="*/ 8813 h 12532"/>
              <a:gd name="T10" fmla="*/ 7664 w 10298"/>
              <a:gd name="T11" fmla="*/ 6124 h 12532"/>
              <a:gd name="T12" fmla="*/ 8019 w 10298"/>
              <a:gd name="T13" fmla="*/ 4090 h 12532"/>
              <a:gd name="T14" fmla="*/ 7208 w 10298"/>
              <a:gd name="T15" fmla="*/ 2240 h 12532"/>
              <a:gd name="T16" fmla="*/ 5282 w 10298"/>
              <a:gd name="T17" fmla="*/ 1625 h 12532"/>
              <a:gd name="T18" fmla="*/ 696 w 10298"/>
              <a:gd name="T19" fmla="*/ 2935 h 12532"/>
              <a:gd name="T20" fmla="*/ 0 w 10298"/>
              <a:gd name="T21" fmla="*/ 6210 h 12532"/>
              <a:gd name="T22" fmla="*/ 957 w 10298"/>
              <a:gd name="T23" fmla="*/ 405 h 12532"/>
              <a:gd name="T24" fmla="*/ 7139 w 10298"/>
              <a:gd name="T25" fmla="*/ 405 h 12532"/>
              <a:gd name="T26" fmla="*/ 0 w 10298"/>
              <a:gd name="T27" fmla="*/ 8981 h 12532"/>
              <a:gd name="T28" fmla="*/ 22 w 10298"/>
              <a:gd name="T29" fmla="*/ 8877 h 12532"/>
              <a:gd name="T30" fmla="*/ 2305 w 10298"/>
              <a:gd name="T31" fmla="*/ 2193 h 12532"/>
              <a:gd name="T32" fmla="*/ 5282 w 10298"/>
              <a:gd name="T33" fmla="*/ 2192 h 12532"/>
              <a:gd name="T34" fmla="*/ 7453 w 10298"/>
              <a:gd name="T35" fmla="*/ 4090 h 12532"/>
              <a:gd name="T36" fmla="*/ 7109 w 10298"/>
              <a:gd name="T37" fmla="*/ 6007 h 12532"/>
              <a:gd name="T38" fmla="*/ 2727 w 10298"/>
              <a:gd name="T39" fmla="*/ 8245 h 12532"/>
              <a:gd name="T40" fmla="*/ 1949 w 10298"/>
              <a:gd name="T41" fmla="*/ 10838 h 12532"/>
              <a:gd name="T42" fmla="*/ 1169 w 10298"/>
              <a:gd name="T43" fmla="*/ 10399 h 12532"/>
              <a:gd name="T44" fmla="*/ 1805 w 10298"/>
              <a:gd name="T45" fmla="*/ 7392 h 12532"/>
              <a:gd name="T46" fmla="*/ 6275 w 10298"/>
              <a:gd name="T47" fmla="*/ 5829 h 12532"/>
              <a:gd name="T48" fmla="*/ 6600 w 10298"/>
              <a:gd name="T49" fmla="*/ 4096 h 12532"/>
              <a:gd name="T50" fmla="*/ 2305 w 10298"/>
              <a:gd name="T51" fmla="*/ 3045 h 12532"/>
              <a:gd name="T52" fmla="*/ 715 w 10298"/>
              <a:gd name="T53" fmla="*/ 9675 h 12532"/>
              <a:gd name="T54" fmla="*/ 676 w 10298"/>
              <a:gd name="T55" fmla="*/ 9859 h 12532"/>
              <a:gd name="T56" fmla="*/ 5961 w 10298"/>
              <a:gd name="T57" fmla="*/ 4624 h 12532"/>
              <a:gd name="T58" fmla="*/ 5240 w 10298"/>
              <a:gd name="T59" fmla="*/ 3619 h 12532"/>
              <a:gd name="T60" fmla="*/ 1932 w 10298"/>
              <a:gd name="T61" fmla="*/ 6819 h 12532"/>
              <a:gd name="T62" fmla="*/ 5723 w 10298"/>
              <a:gd name="T63" fmla="*/ 5776 h 12532"/>
              <a:gd name="T64" fmla="*/ 2453 w 10298"/>
              <a:gd name="T65" fmla="*/ 11190 h 12532"/>
              <a:gd name="T66" fmla="*/ 2520 w 10298"/>
              <a:gd name="T67" fmla="*/ 10874 h 1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298" h="12532">
                <a:moveTo>
                  <a:pt x="7139" y="405"/>
                </a:moveTo>
                <a:cubicBezTo>
                  <a:pt x="8156" y="677"/>
                  <a:pt x="9121" y="1081"/>
                  <a:pt x="10014" y="1598"/>
                </a:cubicBezTo>
                <a:lnTo>
                  <a:pt x="10014" y="1598"/>
                </a:lnTo>
                <a:cubicBezTo>
                  <a:pt x="10184" y="1696"/>
                  <a:pt x="10298" y="1880"/>
                  <a:pt x="10298" y="2090"/>
                </a:cubicBezTo>
                <a:cubicBezTo>
                  <a:pt x="10298" y="4256"/>
                  <a:pt x="9718" y="6290"/>
                  <a:pt x="8705" y="8045"/>
                </a:cubicBezTo>
                <a:cubicBezTo>
                  <a:pt x="7659" y="9858"/>
                  <a:pt x="6150" y="11369"/>
                  <a:pt x="4342" y="12418"/>
                </a:cubicBezTo>
                <a:cubicBezTo>
                  <a:pt x="4171" y="12522"/>
                  <a:pt x="3950" y="12532"/>
                  <a:pt x="3764" y="12424"/>
                </a:cubicBezTo>
                <a:cubicBezTo>
                  <a:pt x="3283" y="12146"/>
                  <a:pt x="2824" y="11835"/>
                  <a:pt x="2389" y="11495"/>
                </a:cubicBezTo>
                <a:lnTo>
                  <a:pt x="2468" y="11122"/>
                </a:lnTo>
                <a:lnTo>
                  <a:pt x="2956" y="8813"/>
                </a:lnTo>
                <a:lnTo>
                  <a:pt x="4324" y="8813"/>
                </a:lnTo>
                <a:cubicBezTo>
                  <a:pt x="6065" y="8813"/>
                  <a:pt x="7301" y="7833"/>
                  <a:pt x="7664" y="6124"/>
                </a:cubicBezTo>
                <a:lnTo>
                  <a:pt x="7939" y="4827"/>
                </a:lnTo>
                <a:cubicBezTo>
                  <a:pt x="7991" y="4582"/>
                  <a:pt x="8019" y="4339"/>
                  <a:pt x="8019" y="4090"/>
                </a:cubicBezTo>
                <a:lnTo>
                  <a:pt x="8020" y="4090"/>
                </a:lnTo>
                <a:cubicBezTo>
                  <a:pt x="8020" y="3273"/>
                  <a:pt x="7711" y="2656"/>
                  <a:pt x="7208" y="2240"/>
                </a:cubicBezTo>
                <a:cubicBezTo>
                  <a:pt x="6671" y="1796"/>
                  <a:pt x="5966" y="1627"/>
                  <a:pt x="5282" y="1626"/>
                </a:cubicBezTo>
                <a:lnTo>
                  <a:pt x="5282" y="1625"/>
                </a:lnTo>
                <a:lnTo>
                  <a:pt x="2305" y="1625"/>
                </a:lnTo>
                <a:cubicBezTo>
                  <a:pt x="1491" y="1625"/>
                  <a:pt x="876" y="2150"/>
                  <a:pt x="696" y="2935"/>
                </a:cubicBezTo>
                <a:cubicBezTo>
                  <a:pt x="694" y="2941"/>
                  <a:pt x="692" y="2947"/>
                  <a:pt x="691" y="2953"/>
                </a:cubicBezTo>
                <a:lnTo>
                  <a:pt x="0" y="6210"/>
                </a:lnTo>
                <a:lnTo>
                  <a:pt x="0" y="705"/>
                </a:lnTo>
                <a:cubicBezTo>
                  <a:pt x="313" y="592"/>
                  <a:pt x="632" y="492"/>
                  <a:pt x="957" y="405"/>
                </a:cubicBezTo>
                <a:cubicBezTo>
                  <a:pt x="1945" y="141"/>
                  <a:pt x="2981" y="0"/>
                  <a:pt x="4048" y="0"/>
                </a:cubicBezTo>
                <a:cubicBezTo>
                  <a:pt x="5115" y="0"/>
                  <a:pt x="6151" y="141"/>
                  <a:pt x="7139" y="405"/>
                </a:cubicBezTo>
                <a:close/>
                <a:moveTo>
                  <a:pt x="0" y="8994"/>
                </a:moveTo>
                <a:lnTo>
                  <a:pt x="0" y="8981"/>
                </a:lnTo>
                <a:lnTo>
                  <a:pt x="22" y="8877"/>
                </a:lnTo>
                <a:lnTo>
                  <a:pt x="22" y="8877"/>
                </a:lnTo>
                <a:cubicBezTo>
                  <a:pt x="455" y="6886"/>
                  <a:pt x="956" y="4585"/>
                  <a:pt x="1248" y="3061"/>
                </a:cubicBezTo>
                <a:cubicBezTo>
                  <a:pt x="1370" y="2532"/>
                  <a:pt x="1755" y="2193"/>
                  <a:pt x="2305" y="2193"/>
                </a:cubicBezTo>
                <a:lnTo>
                  <a:pt x="5282" y="2193"/>
                </a:lnTo>
                <a:lnTo>
                  <a:pt x="5282" y="2192"/>
                </a:lnTo>
                <a:cubicBezTo>
                  <a:pt x="6485" y="2194"/>
                  <a:pt x="7452" y="2791"/>
                  <a:pt x="7452" y="4090"/>
                </a:cubicBezTo>
                <a:lnTo>
                  <a:pt x="7453" y="4090"/>
                </a:lnTo>
                <a:cubicBezTo>
                  <a:pt x="7453" y="4297"/>
                  <a:pt x="7428" y="4506"/>
                  <a:pt x="7385" y="4709"/>
                </a:cubicBezTo>
                <a:lnTo>
                  <a:pt x="7109" y="6007"/>
                </a:lnTo>
                <a:cubicBezTo>
                  <a:pt x="6802" y="7454"/>
                  <a:pt x="5798" y="8245"/>
                  <a:pt x="4324" y="8245"/>
                </a:cubicBezTo>
                <a:lnTo>
                  <a:pt x="2727" y="8245"/>
                </a:lnTo>
                <a:cubicBezTo>
                  <a:pt x="2583" y="8245"/>
                  <a:pt x="2464" y="8351"/>
                  <a:pt x="2445" y="8490"/>
                </a:cubicBezTo>
                <a:lnTo>
                  <a:pt x="1949" y="10838"/>
                </a:lnTo>
                <a:lnTo>
                  <a:pt x="1896" y="11088"/>
                </a:lnTo>
                <a:cubicBezTo>
                  <a:pt x="1644" y="10868"/>
                  <a:pt x="1402" y="10638"/>
                  <a:pt x="1169" y="10399"/>
                </a:cubicBezTo>
                <a:lnTo>
                  <a:pt x="1218" y="10168"/>
                </a:lnTo>
                <a:lnTo>
                  <a:pt x="1805" y="7392"/>
                </a:lnTo>
                <a:lnTo>
                  <a:pt x="4324" y="7392"/>
                </a:lnTo>
                <a:cubicBezTo>
                  <a:pt x="5404" y="7392"/>
                  <a:pt x="6053" y="6872"/>
                  <a:pt x="6275" y="5829"/>
                </a:cubicBezTo>
                <a:lnTo>
                  <a:pt x="6550" y="4532"/>
                </a:lnTo>
                <a:cubicBezTo>
                  <a:pt x="6583" y="4375"/>
                  <a:pt x="6599" y="4229"/>
                  <a:pt x="6600" y="4096"/>
                </a:cubicBezTo>
                <a:cubicBezTo>
                  <a:pt x="6603" y="3396"/>
                  <a:pt x="6163" y="3045"/>
                  <a:pt x="5282" y="3045"/>
                </a:cubicBezTo>
                <a:lnTo>
                  <a:pt x="2305" y="3045"/>
                </a:lnTo>
                <a:cubicBezTo>
                  <a:pt x="2154" y="3045"/>
                  <a:pt x="2110" y="3117"/>
                  <a:pt x="2079" y="3255"/>
                </a:cubicBezTo>
                <a:lnTo>
                  <a:pt x="715" y="9675"/>
                </a:lnTo>
                <a:lnTo>
                  <a:pt x="715" y="9675"/>
                </a:lnTo>
                <a:lnTo>
                  <a:pt x="676" y="9859"/>
                </a:lnTo>
                <a:cubicBezTo>
                  <a:pt x="438" y="9581"/>
                  <a:pt x="212" y="9293"/>
                  <a:pt x="0" y="8994"/>
                </a:cubicBezTo>
                <a:close/>
                <a:moveTo>
                  <a:pt x="5961" y="4624"/>
                </a:moveTo>
                <a:cubicBezTo>
                  <a:pt x="5980" y="4513"/>
                  <a:pt x="5999" y="4401"/>
                  <a:pt x="5999" y="4287"/>
                </a:cubicBezTo>
                <a:cubicBezTo>
                  <a:pt x="6001" y="3842"/>
                  <a:pt x="5750" y="3619"/>
                  <a:pt x="5240" y="3619"/>
                </a:cubicBezTo>
                <a:lnTo>
                  <a:pt x="2605" y="3619"/>
                </a:lnTo>
                <a:lnTo>
                  <a:pt x="1932" y="6819"/>
                </a:lnTo>
                <a:lnTo>
                  <a:pt x="4530" y="6819"/>
                </a:lnTo>
                <a:cubicBezTo>
                  <a:pt x="5217" y="6819"/>
                  <a:pt x="5582" y="6423"/>
                  <a:pt x="5723" y="5776"/>
                </a:cubicBezTo>
                <a:lnTo>
                  <a:pt x="5961" y="4624"/>
                </a:lnTo>
                <a:close/>
                <a:moveTo>
                  <a:pt x="2453" y="11190"/>
                </a:moveTo>
                <a:lnTo>
                  <a:pt x="2468" y="11122"/>
                </a:lnTo>
                <a:lnTo>
                  <a:pt x="2520" y="10874"/>
                </a:lnTo>
                <a:lnTo>
                  <a:pt x="2453" y="11190"/>
                </a:lnTo>
                <a:close/>
              </a:path>
            </a:pathLst>
          </a:custGeom>
          <a:solidFill>
            <a:srgbClr val="1D2228">
              <a:alpha val="70000"/>
            </a:srgbClr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1E7CF8-080B-44D1-BDD7-45B84587BF9B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ACB0B4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FB1241D-5BF5-4472-89D6-06515A084F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2F5459-4FE4-4048-B071-7271B64A8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CE73180-FD68-4722-A300-B7209D3F5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566554"/>
      </p:ext>
    </p:extLst>
  </p:cSld>
  <p:clrMapOvr>
    <a:masterClrMapping/>
  </p:clrMapOvr>
  <p:transition spd="slow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6D112D42-163E-4988-8C78-B395208269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2EBD1E6-F3AF-42EC-87C7-BD070FF7A3B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114675" cy="3024717"/>
          </a:xfrm>
          <a:custGeom>
            <a:avLst/>
            <a:gdLst>
              <a:gd name="T0" fmla="*/ 0 w 16351"/>
              <a:gd name="T1" fmla="*/ 0 h 15879"/>
              <a:gd name="T2" fmla="*/ 16351 w 16351"/>
              <a:gd name="T3" fmla="*/ 0 h 15879"/>
              <a:gd name="T4" fmla="*/ 13671 w 16351"/>
              <a:gd name="T5" fmla="*/ 7510 h 15879"/>
              <a:gd name="T6" fmla="*/ 5533 w 16351"/>
              <a:gd name="T7" fmla="*/ 15667 h 15879"/>
              <a:gd name="T8" fmla="*/ 4454 w 16351"/>
              <a:gd name="T9" fmla="*/ 15679 h 15879"/>
              <a:gd name="T10" fmla="*/ 0 w 16351"/>
              <a:gd name="T11" fmla="*/ 12289 h 15879"/>
              <a:gd name="T12" fmla="*/ 0 w 16351"/>
              <a:gd name="T13" fmla="*/ 0 h 15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51" h="15879">
                <a:moveTo>
                  <a:pt x="0" y="0"/>
                </a:moveTo>
                <a:lnTo>
                  <a:pt x="16351" y="0"/>
                </a:lnTo>
                <a:cubicBezTo>
                  <a:pt x="15912" y="2694"/>
                  <a:pt x="14988" y="5228"/>
                  <a:pt x="13671" y="7510"/>
                </a:cubicBezTo>
                <a:cubicBezTo>
                  <a:pt x="11719" y="10892"/>
                  <a:pt x="8906" y="13712"/>
                  <a:pt x="5533" y="15667"/>
                </a:cubicBezTo>
                <a:cubicBezTo>
                  <a:pt x="5213" y="15861"/>
                  <a:pt x="4800" y="15879"/>
                  <a:pt x="4454" y="15679"/>
                </a:cubicBezTo>
                <a:cubicBezTo>
                  <a:pt x="2828" y="14738"/>
                  <a:pt x="1333" y="13597"/>
                  <a:pt x="0" y="1228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B0F13">
                  <a:alpha val="60000"/>
                </a:srgbClr>
              </a:gs>
              <a:gs pos="0">
                <a:srgbClr val="0F1923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713CD565-863B-418A-9EE0-7FD2AB9C367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361950"/>
            <a:ext cx="1962150" cy="2387600"/>
          </a:xfrm>
          <a:custGeom>
            <a:avLst/>
            <a:gdLst>
              <a:gd name="T0" fmla="*/ 2520 w 10298"/>
              <a:gd name="T1" fmla="*/ 10874 h 12532"/>
              <a:gd name="T2" fmla="*/ 9730 w 10298"/>
              <a:gd name="T3" fmla="*/ 2090 h 12532"/>
              <a:gd name="T4" fmla="*/ 4048 w 10298"/>
              <a:gd name="T5" fmla="*/ 568 h 12532"/>
              <a:gd name="T6" fmla="*/ 0 w 10298"/>
              <a:gd name="T7" fmla="*/ 705 h 12532"/>
              <a:gd name="T8" fmla="*/ 4048 w 10298"/>
              <a:gd name="T9" fmla="*/ 0 h 12532"/>
              <a:gd name="T10" fmla="*/ 10014 w 10298"/>
              <a:gd name="T11" fmla="*/ 1598 h 12532"/>
              <a:gd name="T12" fmla="*/ 10298 w 10298"/>
              <a:gd name="T13" fmla="*/ 2090 h 12532"/>
              <a:gd name="T14" fmla="*/ 4342 w 10298"/>
              <a:gd name="T15" fmla="*/ 12418 h 12532"/>
              <a:gd name="T16" fmla="*/ 2389 w 10298"/>
              <a:gd name="T17" fmla="*/ 11495 h 12532"/>
              <a:gd name="T18" fmla="*/ 1949 w 10298"/>
              <a:gd name="T19" fmla="*/ 10838 h 12532"/>
              <a:gd name="T20" fmla="*/ 2727 w 10298"/>
              <a:gd name="T21" fmla="*/ 8245 h 12532"/>
              <a:gd name="T22" fmla="*/ 7109 w 10298"/>
              <a:gd name="T23" fmla="*/ 6007 h 12532"/>
              <a:gd name="T24" fmla="*/ 7453 w 10298"/>
              <a:gd name="T25" fmla="*/ 4089 h 12532"/>
              <a:gd name="T26" fmla="*/ 5282 w 10298"/>
              <a:gd name="T27" fmla="*/ 2192 h 12532"/>
              <a:gd name="T28" fmla="*/ 2305 w 10298"/>
              <a:gd name="T29" fmla="*/ 2193 h 12532"/>
              <a:gd name="T30" fmla="*/ 22 w 10298"/>
              <a:gd name="T31" fmla="*/ 8877 h 12532"/>
              <a:gd name="T32" fmla="*/ 21 w 10298"/>
              <a:gd name="T33" fmla="*/ 8885 h 12532"/>
              <a:gd name="T34" fmla="*/ 16 w 10298"/>
              <a:gd name="T35" fmla="*/ 8908 h 12532"/>
              <a:gd name="T36" fmla="*/ 10 w 10298"/>
              <a:gd name="T37" fmla="*/ 8932 h 12532"/>
              <a:gd name="T38" fmla="*/ 5 w 10298"/>
              <a:gd name="T39" fmla="*/ 8955 h 12532"/>
              <a:gd name="T40" fmla="*/ 0 w 10298"/>
              <a:gd name="T41" fmla="*/ 8979 h 12532"/>
              <a:gd name="T42" fmla="*/ 0 w 10298"/>
              <a:gd name="T43" fmla="*/ 6210 h 12532"/>
              <a:gd name="T44" fmla="*/ 696 w 10298"/>
              <a:gd name="T45" fmla="*/ 2935 h 12532"/>
              <a:gd name="T46" fmla="*/ 5282 w 10298"/>
              <a:gd name="T47" fmla="*/ 1625 h 12532"/>
              <a:gd name="T48" fmla="*/ 7208 w 10298"/>
              <a:gd name="T49" fmla="*/ 2240 h 12532"/>
              <a:gd name="T50" fmla="*/ 8019 w 10298"/>
              <a:gd name="T51" fmla="*/ 4089 h 12532"/>
              <a:gd name="T52" fmla="*/ 7664 w 10298"/>
              <a:gd name="T53" fmla="*/ 6124 h 12532"/>
              <a:gd name="T54" fmla="*/ 2956 w 10298"/>
              <a:gd name="T55" fmla="*/ 8813 h 12532"/>
              <a:gd name="T56" fmla="*/ 1169 w 10298"/>
              <a:gd name="T57" fmla="*/ 10399 h 12532"/>
              <a:gd name="T58" fmla="*/ 715 w 10298"/>
              <a:gd name="T59" fmla="*/ 9675 h 12532"/>
              <a:gd name="T60" fmla="*/ 2079 w 10298"/>
              <a:gd name="T61" fmla="*/ 3255 h 12532"/>
              <a:gd name="T62" fmla="*/ 5282 w 10298"/>
              <a:gd name="T63" fmla="*/ 3045 h 12532"/>
              <a:gd name="T64" fmla="*/ 6550 w 10298"/>
              <a:gd name="T65" fmla="*/ 4532 h 12532"/>
              <a:gd name="T66" fmla="*/ 4324 w 10298"/>
              <a:gd name="T67" fmla="*/ 7392 h 12532"/>
              <a:gd name="T68" fmla="*/ 1218 w 10298"/>
              <a:gd name="T69" fmla="*/ 10168 h 12532"/>
              <a:gd name="T70" fmla="*/ 5999 w 10298"/>
              <a:gd name="T71" fmla="*/ 4287 h 12532"/>
              <a:gd name="T72" fmla="*/ 2605 w 10298"/>
              <a:gd name="T73" fmla="*/ 3619 h 12532"/>
              <a:gd name="T74" fmla="*/ 4530 w 10298"/>
              <a:gd name="T75" fmla="*/ 6819 h 12532"/>
              <a:gd name="T76" fmla="*/ 5961 w 10298"/>
              <a:gd name="T77" fmla="*/ 4624 h 1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298" h="12532">
                <a:moveTo>
                  <a:pt x="2956" y="8813"/>
                </a:moveTo>
                <a:lnTo>
                  <a:pt x="2520" y="10874"/>
                </a:lnTo>
                <a:cubicBezTo>
                  <a:pt x="2998" y="11267"/>
                  <a:pt x="3509" y="11622"/>
                  <a:pt x="4048" y="11933"/>
                </a:cubicBezTo>
                <a:cubicBezTo>
                  <a:pt x="7444" y="9969"/>
                  <a:pt x="9730" y="6297"/>
                  <a:pt x="9730" y="2090"/>
                </a:cubicBezTo>
                <a:lnTo>
                  <a:pt x="9730" y="2089"/>
                </a:lnTo>
                <a:cubicBezTo>
                  <a:pt x="8058" y="1122"/>
                  <a:pt x="6118" y="568"/>
                  <a:pt x="4048" y="568"/>
                </a:cubicBezTo>
                <a:cubicBezTo>
                  <a:pt x="2622" y="568"/>
                  <a:pt x="1257" y="831"/>
                  <a:pt x="0" y="1310"/>
                </a:cubicBezTo>
                <a:lnTo>
                  <a:pt x="0" y="705"/>
                </a:lnTo>
                <a:cubicBezTo>
                  <a:pt x="313" y="592"/>
                  <a:pt x="632" y="492"/>
                  <a:pt x="957" y="405"/>
                </a:cubicBezTo>
                <a:cubicBezTo>
                  <a:pt x="1945" y="141"/>
                  <a:pt x="2981" y="0"/>
                  <a:pt x="4048" y="0"/>
                </a:cubicBezTo>
                <a:cubicBezTo>
                  <a:pt x="5115" y="0"/>
                  <a:pt x="6151" y="141"/>
                  <a:pt x="7139" y="405"/>
                </a:cubicBezTo>
                <a:cubicBezTo>
                  <a:pt x="8156" y="677"/>
                  <a:pt x="9121" y="1081"/>
                  <a:pt x="10014" y="1598"/>
                </a:cubicBezTo>
                <a:lnTo>
                  <a:pt x="10014" y="1598"/>
                </a:lnTo>
                <a:cubicBezTo>
                  <a:pt x="10184" y="1696"/>
                  <a:pt x="10298" y="1880"/>
                  <a:pt x="10298" y="2090"/>
                </a:cubicBezTo>
                <a:cubicBezTo>
                  <a:pt x="10298" y="4256"/>
                  <a:pt x="9718" y="6290"/>
                  <a:pt x="8705" y="8045"/>
                </a:cubicBezTo>
                <a:cubicBezTo>
                  <a:pt x="7659" y="9858"/>
                  <a:pt x="6150" y="11369"/>
                  <a:pt x="4342" y="12418"/>
                </a:cubicBezTo>
                <a:cubicBezTo>
                  <a:pt x="4171" y="12522"/>
                  <a:pt x="3950" y="12532"/>
                  <a:pt x="3764" y="12424"/>
                </a:cubicBezTo>
                <a:cubicBezTo>
                  <a:pt x="3283" y="12146"/>
                  <a:pt x="2824" y="11835"/>
                  <a:pt x="2389" y="11495"/>
                </a:cubicBezTo>
                <a:cubicBezTo>
                  <a:pt x="2221" y="11364"/>
                  <a:pt x="2056" y="11228"/>
                  <a:pt x="1896" y="11088"/>
                </a:cubicBezTo>
                <a:lnTo>
                  <a:pt x="1949" y="10838"/>
                </a:lnTo>
                <a:lnTo>
                  <a:pt x="2445" y="8490"/>
                </a:lnTo>
                <a:cubicBezTo>
                  <a:pt x="2464" y="8351"/>
                  <a:pt x="2583" y="8245"/>
                  <a:pt x="2727" y="8245"/>
                </a:cubicBezTo>
                <a:lnTo>
                  <a:pt x="4324" y="8245"/>
                </a:lnTo>
                <a:cubicBezTo>
                  <a:pt x="5798" y="8245"/>
                  <a:pt x="6802" y="7454"/>
                  <a:pt x="7109" y="6007"/>
                </a:cubicBezTo>
                <a:lnTo>
                  <a:pt x="7385" y="4709"/>
                </a:lnTo>
                <a:cubicBezTo>
                  <a:pt x="7428" y="4506"/>
                  <a:pt x="7453" y="4297"/>
                  <a:pt x="7453" y="4089"/>
                </a:cubicBezTo>
                <a:lnTo>
                  <a:pt x="7452" y="4089"/>
                </a:lnTo>
                <a:cubicBezTo>
                  <a:pt x="7452" y="2791"/>
                  <a:pt x="6485" y="2194"/>
                  <a:pt x="5282" y="2192"/>
                </a:cubicBezTo>
                <a:lnTo>
                  <a:pt x="5282" y="2193"/>
                </a:lnTo>
                <a:lnTo>
                  <a:pt x="2305" y="2193"/>
                </a:lnTo>
                <a:cubicBezTo>
                  <a:pt x="1755" y="2193"/>
                  <a:pt x="1370" y="2532"/>
                  <a:pt x="1248" y="3061"/>
                </a:cubicBezTo>
                <a:cubicBezTo>
                  <a:pt x="956" y="4585"/>
                  <a:pt x="455" y="6885"/>
                  <a:pt x="22" y="8877"/>
                </a:cubicBezTo>
                <a:lnTo>
                  <a:pt x="22" y="8877"/>
                </a:lnTo>
                <a:lnTo>
                  <a:pt x="21" y="8885"/>
                </a:lnTo>
                <a:lnTo>
                  <a:pt x="18" y="8897"/>
                </a:lnTo>
                <a:lnTo>
                  <a:pt x="16" y="8908"/>
                </a:lnTo>
                <a:lnTo>
                  <a:pt x="13" y="8920"/>
                </a:lnTo>
                <a:lnTo>
                  <a:pt x="10" y="8932"/>
                </a:lnTo>
                <a:lnTo>
                  <a:pt x="8" y="8944"/>
                </a:lnTo>
                <a:lnTo>
                  <a:pt x="5" y="8955"/>
                </a:lnTo>
                <a:lnTo>
                  <a:pt x="3" y="8967"/>
                </a:lnTo>
                <a:lnTo>
                  <a:pt x="0" y="8979"/>
                </a:lnTo>
                <a:lnTo>
                  <a:pt x="0" y="8980"/>
                </a:lnTo>
                <a:lnTo>
                  <a:pt x="0" y="6210"/>
                </a:lnTo>
                <a:lnTo>
                  <a:pt x="691" y="2953"/>
                </a:lnTo>
                <a:cubicBezTo>
                  <a:pt x="692" y="2947"/>
                  <a:pt x="694" y="2941"/>
                  <a:pt x="696" y="2935"/>
                </a:cubicBezTo>
                <a:cubicBezTo>
                  <a:pt x="876" y="2150"/>
                  <a:pt x="1491" y="1625"/>
                  <a:pt x="2305" y="1625"/>
                </a:cubicBezTo>
                <a:lnTo>
                  <a:pt x="5282" y="1625"/>
                </a:lnTo>
                <a:lnTo>
                  <a:pt x="5282" y="1626"/>
                </a:lnTo>
                <a:cubicBezTo>
                  <a:pt x="5966" y="1627"/>
                  <a:pt x="6671" y="1796"/>
                  <a:pt x="7208" y="2240"/>
                </a:cubicBezTo>
                <a:cubicBezTo>
                  <a:pt x="7711" y="2656"/>
                  <a:pt x="8020" y="3273"/>
                  <a:pt x="8020" y="4089"/>
                </a:cubicBezTo>
                <a:lnTo>
                  <a:pt x="8019" y="4089"/>
                </a:lnTo>
                <a:cubicBezTo>
                  <a:pt x="8019" y="4339"/>
                  <a:pt x="7991" y="4582"/>
                  <a:pt x="7939" y="4827"/>
                </a:cubicBezTo>
                <a:lnTo>
                  <a:pt x="7664" y="6124"/>
                </a:lnTo>
                <a:cubicBezTo>
                  <a:pt x="7301" y="7833"/>
                  <a:pt x="6065" y="8813"/>
                  <a:pt x="4324" y="8813"/>
                </a:cubicBezTo>
                <a:lnTo>
                  <a:pt x="2956" y="8813"/>
                </a:lnTo>
                <a:close/>
                <a:moveTo>
                  <a:pt x="1218" y="10168"/>
                </a:moveTo>
                <a:lnTo>
                  <a:pt x="1169" y="10399"/>
                </a:lnTo>
                <a:cubicBezTo>
                  <a:pt x="999" y="10224"/>
                  <a:pt x="835" y="10044"/>
                  <a:pt x="676" y="9859"/>
                </a:cubicBezTo>
                <a:lnTo>
                  <a:pt x="715" y="9675"/>
                </a:lnTo>
                <a:lnTo>
                  <a:pt x="715" y="9675"/>
                </a:lnTo>
                <a:lnTo>
                  <a:pt x="2079" y="3255"/>
                </a:lnTo>
                <a:cubicBezTo>
                  <a:pt x="2110" y="3117"/>
                  <a:pt x="2154" y="3045"/>
                  <a:pt x="2305" y="3045"/>
                </a:cubicBezTo>
                <a:lnTo>
                  <a:pt x="5282" y="3045"/>
                </a:lnTo>
                <a:cubicBezTo>
                  <a:pt x="6163" y="3045"/>
                  <a:pt x="6603" y="3396"/>
                  <a:pt x="6600" y="4096"/>
                </a:cubicBezTo>
                <a:cubicBezTo>
                  <a:pt x="6599" y="4229"/>
                  <a:pt x="6583" y="4375"/>
                  <a:pt x="6550" y="4532"/>
                </a:cubicBezTo>
                <a:lnTo>
                  <a:pt x="6275" y="5829"/>
                </a:lnTo>
                <a:cubicBezTo>
                  <a:pt x="6053" y="6872"/>
                  <a:pt x="5404" y="7392"/>
                  <a:pt x="4324" y="7392"/>
                </a:cubicBezTo>
                <a:lnTo>
                  <a:pt x="1805" y="7392"/>
                </a:lnTo>
                <a:lnTo>
                  <a:pt x="1218" y="10168"/>
                </a:lnTo>
                <a:close/>
                <a:moveTo>
                  <a:pt x="5961" y="4624"/>
                </a:moveTo>
                <a:cubicBezTo>
                  <a:pt x="5980" y="4513"/>
                  <a:pt x="5999" y="4401"/>
                  <a:pt x="5999" y="4287"/>
                </a:cubicBezTo>
                <a:cubicBezTo>
                  <a:pt x="6001" y="3842"/>
                  <a:pt x="5750" y="3619"/>
                  <a:pt x="5240" y="3619"/>
                </a:cubicBezTo>
                <a:lnTo>
                  <a:pt x="2605" y="3619"/>
                </a:lnTo>
                <a:lnTo>
                  <a:pt x="1932" y="6819"/>
                </a:lnTo>
                <a:lnTo>
                  <a:pt x="4530" y="6819"/>
                </a:lnTo>
                <a:cubicBezTo>
                  <a:pt x="5217" y="6819"/>
                  <a:pt x="5582" y="6423"/>
                  <a:pt x="5723" y="5776"/>
                </a:cubicBezTo>
                <a:lnTo>
                  <a:pt x="5961" y="4624"/>
                </a:lnTo>
                <a:close/>
              </a:path>
            </a:pathLst>
          </a:custGeom>
          <a:solidFill>
            <a:srgbClr val="1D2228">
              <a:alpha val="70000"/>
            </a:srgbClr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1E7CF8-080B-44D1-BDD7-45B84587BF9B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ACB0B4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FB1241D-5BF5-4472-89D6-06515A084F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2F5459-4FE4-4048-B071-7271B64A8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CE73180-FD68-4722-A300-B7209D3F5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590644"/>
      </p:ext>
    </p:extLst>
  </p:cSld>
  <p:clrMapOvr>
    <a:masterClrMapping/>
  </p:clrMapOvr>
  <p:transition spd="slow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6D112D42-163E-4988-8C78-B395208269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2EBD1E6-F3AF-42EC-87C7-BD070FF7A3B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114675" cy="3024717"/>
          </a:xfrm>
          <a:custGeom>
            <a:avLst/>
            <a:gdLst>
              <a:gd name="T0" fmla="*/ 0 w 16351"/>
              <a:gd name="T1" fmla="*/ 0 h 15879"/>
              <a:gd name="T2" fmla="*/ 16351 w 16351"/>
              <a:gd name="T3" fmla="*/ 0 h 15879"/>
              <a:gd name="T4" fmla="*/ 13671 w 16351"/>
              <a:gd name="T5" fmla="*/ 7510 h 15879"/>
              <a:gd name="T6" fmla="*/ 5533 w 16351"/>
              <a:gd name="T7" fmla="*/ 15667 h 15879"/>
              <a:gd name="T8" fmla="*/ 4454 w 16351"/>
              <a:gd name="T9" fmla="*/ 15679 h 15879"/>
              <a:gd name="T10" fmla="*/ 0 w 16351"/>
              <a:gd name="T11" fmla="*/ 12289 h 15879"/>
              <a:gd name="T12" fmla="*/ 0 w 16351"/>
              <a:gd name="T13" fmla="*/ 0 h 15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51" h="15879">
                <a:moveTo>
                  <a:pt x="0" y="0"/>
                </a:moveTo>
                <a:lnTo>
                  <a:pt x="16351" y="0"/>
                </a:lnTo>
                <a:cubicBezTo>
                  <a:pt x="15912" y="2694"/>
                  <a:pt x="14988" y="5228"/>
                  <a:pt x="13671" y="7510"/>
                </a:cubicBezTo>
                <a:cubicBezTo>
                  <a:pt x="11719" y="10892"/>
                  <a:pt x="8906" y="13712"/>
                  <a:pt x="5533" y="15667"/>
                </a:cubicBezTo>
                <a:cubicBezTo>
                  <a:pt x="5213" y="15861"/>
                  <a:pt x="4800" y="15879"/>
                  <a:pt x="4454" y="15679"/>
                </a:cubicBezTo>
                <a:cubicBezTo>
                  <a:pt x="2828" y="14738"/>
                  <a:pt x="1333" y="13597"/>
                  <a:pt x="0" y="1228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0000"/>
                  <a:lumMod val="90000"/>
                </a:schemeClr>
              </a:gs>
              <a:gs pos="0">
                <a:schemeClr val="bg1">
                  <a:alpha val="60000"/>
                  <a:lumMod val="8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50228D8F-E38B-47C2-BFA7-7BFDE757D95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361950"/>
            <a:ext cx="1962150" cy="2387600"/>
          </a:xfrm>
          <a:custGeom>
            <a:avLst/>
            <a:gdLst>
              <a:gd name="T0" fmla="*/ 10014 w 10298"/>
              <a:gd name="T1" fmla="*/ 1598 h 12532"/>
              <a:gd name="T2" fmla="*/ 10298 w 10298"/>
              <a:gd name="T3" fmla="*/ 2090 h 12532"/>
              <a:gd name="T4" fmla="*/ 4342 w 10298"/>
              <a:gd name="T5" fmla="*/ 12418 h 12532"/>
              <a:gd name="T6" fmla="*/ 2389 w 10298"/>
              <a:gd name="T7" fmla="*/ 11495 h 12532"/>
              <a:gd name="T8" fmla="*/ 2956 w 10298"/>
              <a:gd name="T9" fmla="*/ 8813 h 12532"/>
              <a:gd name="T10" fmla="*/ 7664 w 10298"/>
              <a:gd name="T11" fmla="*/ 6124 h 12532"/>
              <a:gd name="T12" fmla="*/ 8019 w 10298"/>
              <a:gd name="T13" fmla="*/ 4090 h 12532"/>
              <a:gd name="T14" fmla="*/ 7208 w 10298"/>
              <a:gd name="T15" fmla="*/ 2240 h 12532"/>
              <a:gd name="T16" fmla="*/ 5282 w 10298"/>
              <a:gd name="T17" fmla="*/ 1625 h 12532"/>
              <a:gd name="T18" fmla="*/ 696 w 10298"/>
              <a:gd name="T19" fmla="*/ 2935 h 12532"/>
              <a:gd name="T20" fmla="*/ 0 w 10298"/>
              <a:gd name="T21" fmla="*/ 6210 h 12532"/>
              <a:gd name="T22" fmla="*/ 957 w 10298"/>
              <a:gd name="T23" fmla="*/ 405 h 12532"/>
              <a:gd name="T24" fmla="*/ 7139 w 10298"/>
              <a:gd name="T25" fmla="*/ 405 h 12532"/>
              <a:gd name="T26" fmla="*/ 0 w 10298"/>
              <a:gd name="T27" fmla="*/ 8981 h 12532"/>
              <a:gd name="T28" fmla="*/ 22 w 10298"/>
              <a:gd name="T29" fmla="*/ 8877 h 12532"/>
              <a:gd name="T30" fmla="*/ 2305 w 10298"/>
              <a:gd name="T31" fmla="*/ 2193 h 12532"/>
              <a:gd name="T32" fmla="*/ 5282 w 10298"/>
              <a:gd name="T33" fmla="*/ 2192 h 12532"/>
              <a:gd name="T34" fmla="*/ 7453 w 10298"/>
              <a:gd name="T35" fmla="*/ 4090 h 12532"/>
              <a:gd name="T36" fmla="*/ 7109 w 10298"/>
              <a:gd name="T37" fmla="*/ 6007 h 12532"/>
              <a:gd name="T38" fmla="*/ 2727 w 10298"/>
              <a:gd name="T39" fmla="*/ 8245 h 12532"/>
              <a:gd name="T40" fmla="*/ 1949 w 10298"/>
              <a:gd name="T41" fmla="*/ 10838 h 12532"/>
              <a:gd name="T42" fmla="*/ 1169 w 10298"/>
              <a:gd name="T43" fmla="*/ 10399 h 12532"/>
              <a:gd name="T44" fmla="*/ 1805 w 10298"/>
              <a:gd name="T45" fmla="*/ 7392 h 12532"/>
              <a:gd name="T46" fmla="*/ 6275 w 10298"/>
              <a:gd name="T47" fmla="*/ 5829 h 12532"/>
              <a:gd name="T48" fmla="*/ 6600 w 10298"/>
              <a:gd name="T49" fmla="*/ 4096 h 12532"/>
              <a:gd name="T50" fmla="*/ 2305 w 10298"/>
              <a:gd name="T51" fmla="*/ 3045 h 12532"/>
              <a:gd name="T52" fmla="*/ 715 w 10298"/>
              <a:gd name="T53" fmla="*/ 9675 h 12532"/>
              <a:gd name="T54" fmla="*/ 676 w 10298"/>
              <a:gd name="T55" fmla="*/ 9859 h 12532"/>
              <a:gd name="T56" fmla="*/ 5961 w 10298"/>
              <a:gd name="T57" fmla="*/ 4624 h 12532"/>
              <a:gd name="T58" fmla="*/ 5240 w 10298"/>
              <a:gd name="T59" fmla="*/ 3619 h 12532"/>
              <a:gd name="T60" fmla="*/ 1932 w 10298"/>
              <a:gd name="T61" fmla="*/ 6819 h 12532"/>
              <a:gd name="T62" fmla="*/ 5723 w 10298"/>
              <a:gd name="T63" fmla="*/ 5776 h 12532"/>
              <a:gd name="T64" fmla="*/ 2453 w 10298"/>
              <a:gd name="T65" fmla="*/ 11190 h 12532"/>
              <a:gd name="T66" fmla="*/ 2520 w 10298"/>
              <a:gd name="T67" fmla="*/ 10874 h 1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298" h="12532">
                <a:moveTo>
                  <a:pt x="7139" y="405"/>
                </a:moveTo>
                <a:cubicBezTo>
                  <a:pt x="8156" y="677"/>
                  <a:pt x="9121" y="1081"/>
                  <a:pt x="10014" y="1598"/>
                </a:cubicBezTo>
                <a:lnTo>
                  <a:pt x="10014" y="1598"/>
                </a:lnTo>
                <a:cubicBezTo>
                  <a:pt x="10184" y="1696"/>
                  <a:pt x="10298" y="1880"/>
                  <a:pt x="10298" y="2090"/>
                </a:cubicBezTo>
                <a:cubicBezTo>
                  <a:pt x="10298" y="4256"/>
                  <a:pt x="9718" y="6290"/>
                  <a:pt x="8705" y="8045"/>
                </a:cubicBezTo>
                <a:cubicBezTo>
                  <a:pt x="7659" y="9858"/>
                  <a:pt x="6150" y="11369"/>
                  <a:pt x="4342" y="12418"/>
                </a:cubicBezTo>
                <a:cubicBezTo>
                  <a:pt x="4171" y="12522"/>
                  <a:pt x="3950" y="12532"/>
                  <a:pt x="3764" y="12424"/>
                </a:cubicBezTo>
                <a:cubicBezTo>
                  <a:pt x="3283" y="12146"/>
                  <a:pt x="2824" y="11835"/>
                  <a:pt x="2389" y="11495"/>
                </a:cubicBezTo>
                <a:lnTo>
                  <a:pt x="2468" y="11122"/>
                </a:lnTo>
                <a:lnTo>
                  <a:pt x="2956" y="8813"/>
                </a:lnTo>
                <a:lnTo>
                  <a:pt x="4324" y="8813"/>
                </a:lnTo>
                <a:cubicBezTo>
                  <a:pt x="6065" y="8813"/>
                  <a:pt x="7301" y="7833"/>
                  <a:pt x="7664" y="6124"/>
                </a:cubicBezTo>
                <a:lnTo>
                  <a:pt x="7939" y="4827"/>
                </a:lnTo>
                <a:cubicBezTo>
                  <a:pt x="7991" y="4582"/>
                  <a:pt x="8019" y="4339"/>
                  <a:pt x="8019" y="4090"/>
                </a:cubicBezTo>
                <a:lnTo>
                  <a:pt x="8020" y="4090"/>
                </a:lnTo>
                <a:cubicBezTo>
                  <a:pt x="8020" y="3273"/>
                  <a:pt x="7711" y="2656"/>
                  <a:pt x="7208" y="2240"/>
                </a:cubicBezTo>
                <a:cubicBezTo>
                  <a:pt x="6671" y="1796"/>
                  <a:pt x="5966" y="1627"/>
                  <a:pt x="5282" y="1626"/>
                </a:cubicBezTo>
                <a:lnTo>
                  <a:pt x="5282" y="1625"/>
                </a:lnTo>
                <a:lnTo>
                  <a:pt x="2305" y="1625"/>
                </a:lnTo>
                <a:cubicBezTo>
                  <a:pt x="1491" y="1625"/>
                  <a:pt x="876" y="2150"/>
                  <a:pt x="696" y="2935"/>
                </a:cubicBezTo>
                <a:cubicBezTo>
                  <a:pt x="694" y="2941"/>
                  <a:pt x="692" y="2947"/>
                  <a:pt x="691" y="2953"/>
                </a:cubicBezTo>
                <a:lnTo>
                  <a:pt x="0" y="6210"/>
                </a:lnTo>
                <a:lnTo>
                  <a:pt x="0" y="705"/>
                </a:lnTo>
                <a:cubicBezTo>
                  <a:pt x="313" y="592"/>
                  <a:pt x="632" y="492"/>
                  <a:pt x="957" y="405"/>
                </a:cubicBezTo>
                <a:cubicBezTo>
                  <a:pt x="1945" y="141"/>
                  <a:pt x="2981" y="0"/>
                  <a:pt x="4048" y="0"/>
                </a:cubicBezTo>
                <a:cubicBezTo>
                  <a:pt x="5115" y="0"/>
                  <a:pt x="6151" y="141"/>
                  <a:pt x="7139" y="405"/>
                </a:cubicBezTo>
                <a:close/>
                <a:moveTo>
                  <a:pt x="0" y="8994"/>
                </a:moveTo>
                <a:lnTo>
                  <a:pt x="0" y="8981"/>
                </a:lnTo>
                <a:lnTo>
                  <a:pt x="22" y="8877"/>
                </a:lnTo>
                <a:lnTo>
                  <a:pt x="22" y="8877"/>
                </a:lnTo>
                <a:cubicBezTo>
                  <a:pt x="455" y="6886"/>
                  <a:pt x="956" y="4585"/>
                  <a:pt x="1248" y="3061"/>
                </a:cubicBezTo>
                <a:cubicBezTo>
                  <a:pt x="1370" y="2532"/>
                  <a:pt x="1755" y="2193"/>
                  <a:pt x="2305" y="2193"/>
                </a:cubicBezTo>
                <a:lnTo>
                  <a:pt x="5282" y="2193"/>
                </a:lnTo>
                <a:lnTo>
                  <a:pt x="5282" y="2192"/>
                </a:lnTo>
                <a:cubicBezTo>
                  <a:pt x="6485" y="2194"/>
                  <a:pt x="7452" y="2791"/>
                  <a:pt x="7452" y="4090"/>
                </a:cubicBezTo>
                <a:lnTo>
                  <a:pt x="7453" y="4090"/>
                </a:lnTo>
                <a:cubicBezTo>
                  <a:pt x="7453" y="4297"/>
                  <a:pt x="7428" y="4506"/>
                  <a:pt x="7385" y="4709"/>
                </a:cubicBezTo>
                <a:lnTo>
                  <a:pt x="7109" y="6007"/>
                </a:lnTo>
                <a:cubicBezTo>
                  <a:pt x="6802" y="7454"/>
                  <a:pt x="5798" y="8245"/>
                  <a:pt x="4324" y="8245"/>
                </a:cubicBezTo>
                <a:lnTo>
                  <a:pt x="2727" y="8245"/>
                </a:lnTo>
                <a:cubicBezTo>
                  <a:pt x="2583" y="8245"/>
                  <a:pt x="2464" y="8351"/>
                  <a:pt x="2445" y="8490"/>
                </a:cubicBezTo>
                <a:lnTo>
                  <a:pt x="1949" y="10838"/>
                </a:lnTo>
                <a:lnTo>
                  <a:pt x="1896" y="11088"/>
                </a:lnTo>
                <a:cubicBezTo>
                  <a:pt x="1644" y="10868"/>
                  <a:pt x="1402" y="10638"/>
                  <a:pt x="1169" y="10399"/>
                </a:cubicBezTo>
                <a:lnTo>
                  <a:pt x="1218" y="10168"/>
                </a:lnTo>
                <a:lnTo>
                  <a:pt x="1805" y="7392"/>
                </a:lnTo>
                <a:lnTo>
                  <a:pt x="4324" y="7392"/>
                </a:lnTo>
                <a:cubicBezTo>
                  <a:pt x="5404" y="7392"/>
                  <a:pt x="6053" y="6872"/>
                  <a:pt x="6275" y="5829"/>
                </a:cubicBezTo>
                <a:lnTo>
                  <a:pt x="6550" y="4532"/>
                </a:lnTo>
                <a:cubicBezTo>
                  <a:pt x="6583" y="4375"/>
                  <a:pt x="6599" y="4229"/>
                  <a:pt x="6600" y="4096"/>
                </a:cubicBezTo>
                <a:cubicBezTo>
                  <a:pt x="6603" y="3396"/>
                  <a:pt x="6163" y="3045"/>
                  <a:pt x="5282" y="3045"/>
                </a:cubicBezTo>
                <a:lnTo>
                  <a:pt x="2305" y="3045"/>
                </a:lnTo>
                <a:cubicBezTo>
                  <a:pt x="2154" y="3045"/>
                  <a:pt x="2110" y="3117"/>
                  <a:pt x="2079" y="3255"/>
                </a:cubicBezTo>
                <a:lnTo>
                  <a:pt x="715" y="9675"/>
                </a:lnTo>
                <a:lnTo>
                  <a:pt x="715" y="9675"/>
                </a:lnTo>
                <a:lnTo>
                  <a:pt x="676" y="9859"/>
                </a:lnTo>
                <a:cubicBezTo>
                  <a:pt x="438" y="9581"/>
                  <a:pt x="212" y="9293"/>
                  <a:pt x="0" y="8994"/>
                </a:cubicBezTo>
                <a:close/>
                <a:moveTo>
                  <a:pt x="5961" y="4624"/>
                </a:moveTo>
                <a:cubicBezTo>
                  <a:pt x="5980" y="4513"/>
                  <a:pt x="5999" y="4401"/>
                  <a:pt x="5999" y="4287"/>
                </a:cubicBezTo>
                <a:cubicBezTo>
                  <a:pt x="6001" y="3842"/>
                  <a:pt x="5750" y="3619"/>
                  <a:pt x="5240" y="3619"/>
                </a:cubicBezTo>
                <a:lnTo>
                  <a:pt x="2605" y="3619"/>
                </a:lnTo>
                <a:lnTo>
                  <a:pt x="1932" y="6819"/>
                </a:lnTo>
                <a:lnTo>
                  <a:pt x="4530" y="6819"/>
                </a:lnTo>
                <a:cubicBezTo>
                  <a:pt x="5217" y="6819"/>
                  <a:pt x="5582" y="6423"/>
                  <a:pt x="5723" y="5776"/>
                </a:cubicBezTo>
                <a:lnTo>
                  <a:pt x="5961" y="4624"/>
                </a:lnTo>
                <a:close/>
                <a:moveTo>
                  <a:pt x="2453" y="11190"/>
                </a:moveTo>
                <a:lnTo>
                  <a:pt x="2468" y="11122"/>
                </a:lnTo>
                <a:lnTo>
                  <a:pt x="2520" y="10874"/>
                </a:lnTo>
                <a:lnTo>
                  <a:pt x="2453" y="11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1E7CF8-080B-44D1-BDD7-45B84587BF9B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FB1241D-5BF5-4472-89D6-06515A084F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2F5459-4FE4-4048-B071-7271B64A8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CE73180-FD68-4722-A300-B7209D3F5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873009"/>
      </p:ext>
    </p:extLst>
  </p:cSld>
  <p:clrMapOvr>
    <a:masterClrMapping/>
  </p:clrMapOvr>
  <p:transition spd="slow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6D112D42-163E-4988-8C78-B395208269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2EBD1E6-F3AF-42EC-87C7-BD070FF7A3B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114675" cy="3024717"/>
          </a:xfrm>
          <a:custGeom>
            <a:avLst/>
            <a:gdLst>
              <a:gd name="T0" fmla="*/ 0 w 16351"/>
              <a:gd name="T1" fmla="*/ 0 h 15879"/>
              <a:gd name="T2" fmla="*/ 16351 w 16351"/>
              <a:gd name="T3" fmla="*/ 0 h 15879"/>
              <a:gd name="T4" fmla="*/ 13671 w 16351"/>
              <a:gd name="T5" fmla="*/ 7510 h 15879"/>
              <a:gd name="T6" fmla="*/ 5533 w 16351"/>
              <a:gd name="T7" fmla="*/ 15667 h 15879"/>
              <a:gd name="T8" fmla="*/ 4454 w 16351"/>
              <a:gd name="T9" fmla="*/ 15679 h 15879"/>
              <a:gd name="T10" fmla="*/ 0 w 16351"/>
              <a:gd name="T11" fmla="*/ 12289 h 15879"/>
              <a:gd name="T12" fmla="*/ 0 w 16351"/>
              <a:gd name="T13" fmla="*/ 0 h 15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51" h="15879">
                <a:moveTo>
                  <a:pt x="0" y="0"/>
                </a:moveTo>
                <a:lnTo>
                  <a:pt x="16351" y="0"/>
                </a:lnTo>
                <a:cubicBezTo>
                  <a:pt x="15912" y="2694"/>
                  <a:pt x="14988" y="5228"/>
                  <a:pt x="13671" y="7510"/>
                </a:cubicBezTo>
                <a:cubicBezTo>
                  <a:pt x="11719" y="10892"/>
                  <a:pt x="8906" y="13712"/>
                  <a:pt x="5533" y="15667"/>
                </a:cubicBezTo>
                <a:cubicBezTo>
                  <a:pt x="5213" y="15861"/>
                  <a:pt x="4800" y="15879"/>
                  <a:pt x="4454" y="15679"/>
                </a:cubicBezTo>
                <a:cubicBezTo>
                  <a:pt x="2828" y="14738"/>
                  <a:pt x="1333" y="13597"/>
                  <a:pt x="0" y="1228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0000"/>
                  <a:lumMod val="90000"/>
                </a:schemeClr>
              </a:gs>
              <a:gs pos="0">
                <a:schemeClr val="bg1">
                  <a:alpha val="60000"/>
                  <a:lumMod val="8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713CD565-863B-418A-9EE0-7FD2AB9C367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361950"/>
            <a:ext cx="1962150" cy="2387600"/>
          </a:xfrm>
          <a:custGeom>
            <a:avLst/>
            <a:gdLst>
              <a:gd name="T0" fmla="*/ 2520 w 10298"/>
              <a:gd name="T1" fmla="*/ 10874 h 12532"/>
              <a:gd name="T2" fmla="*/ 9730 w 10298"/>
              <a:gd name="T3" fmla="*/ 2090 h 12532"/>
              <a:gd name="T4" fmla="*/ 4048 w 10298"/>
              <a:gd name="T5" fmla="*/ 568 h 12532"/>
              <a:gd name="T6" fmla="*/ 0 w 10298"/>
              <a:gd name="T7" fmla="*/ 705 h 12532"/>
              <a:gd name="T8" fmla="*/ 4048 w 10298"/>
              <a:gd name="T9" fmla="*/ 0 h 12532"/>
              <a:gd name="T10" fmla="*/ 10014 w 10298"/>
              <a:gd name="T11" fmla="*/ 1598 h 12532"/>
              <a:gd name="T12" fmla="*/ 10298 w 10298"/>
              <a:gd name="T13" fmla="*/ 2090 h 12532"/>
              <a:gd name="T14" fmla="*/ 4342 w 10298"/>
              <a:gd name="T15" fmla="*/ 12418 h 12532"/>
              <a:gd name="T16" fmla="*/ 2389 w 10298"/>
              <a:gd name="T17" fmla="*/ 11495 h 12532"/>
              <a:gd name="T18" fmla="*/ 1949 w 10298"/>
              <a:gd name="T19" fmla="*/ 10838 h 12532"/>
              <a:gd name="T20" fmla="*/ 2727 w 10298"/>
              <a:gd name="T21" fmla="*/ 8245 h 12532"/>
              <a:gd name="T22" fmla="*/ 7109 w 10298"/>
              <a:gd name="T23" fmla="*/ 6007 h 12532"/>
              <a:gd name="T24" fmla="*/ 7453 w 10298"/>
              <a:gd name="T25" fmla="*/ 4089 h 12532"/>
              <a:gd name="T26" fmla="*/ 5282 w 10298"/>
              <a:gd name="T27" fmla="*/ 2192 h 12532"/>
              <a:gd name="T28" fmla="*/ 2305 w 10298"/>
              <a:gd name="T29" fmla="*/ 2193 h 12532"/>
              <a:gd name="T30" fmla="*/ 22 w 10298"/>
              <a:gd name="T31" fmla="*/ 8877 h 12532"/>
              <a:gd name="T32" fmla="*/ 21 w 10298"/>
              <a:gd name="T33" fmla="*/ 8885 h 12532"/>
              <a:gd name="T34" fmla="*/ 16 w 10298"/>
              <a:gd name="T35" fmla="*/ 8908 h 12532"/>
              <a:gd name="T36" fmla="*/ 10 w 10298"/>
              <a:gd name="T37" fmla="*/ 8932 h 12532"/>
              <a:gd name="T38" fmla="*/ 5 w 10298"/>
              <a:gd name="T39" fmla="*/ 8955 h 12532"/>
              <a:gd name="T40" fmla="*/ 0 w 10298"/>
              <a:gd name="T41" fmla="*/ 8979 h 12532"/>
              <a:gd name="T42" fmla="*/ 0 w 10298"/>
              <a:gd name="T43" fmla="*/ 6210 h 12532"/>
              <a:gd name="T44" fmla="*/ 696 w 10298"/>
              <a:gd name="T45" fmla="*/ 2935 h 12532"/>
              <a:gd name="T46" fmla="*/ 5282 w 10298"/>
              <a:gd name="T47" fmla="*/ 1625 h 12532"/>
              <a:gd name="T48" fmla="*/ 7208 w 10298"/>
              <a:gd name="T49" fmla="*/ 2240 h 12532"/>
              <a:gd name="T50" fmla="*/ 8019 w 10298"/>
              <a:gd name="T51" fmla="*/ 4089 h 12532"/>
              <a:gd name="T52" fmla="*/ 7664 w 10298"/>
              <a:gd name="T53" fmla="*/ 6124 h 12532"/>
              <a:gd name="T54" fmla="*/ 2956 w 10298"/>
              <a:gd name="T55" fmla="*/ 8813 h 12532"/>
              <a:gd name="T56" fmla="*/ 1169 w 10298"/>
              <a:gd name="T57" fmla="*/ 10399 h 12532"/>
              <a:gd name="T58" fmla="*/ 715 w 10298"/>
              <a:gd name="T59" fmla="*/ 9675 h 12532"/>
              <a:gd name="T60" fmla="*/ 2079 w 10298"/>
              <a:gd name="T61" fmla="*/ 3255 h 12532"/>
              <a:gd name="T62" fmla="*/ 5282 w 10298"/>
              <a:gd name="T63" fmla="*/ 3045 h 12532"/>
              <a:gd name="T64" fmla="*/ 6550 w 10298"/>
              <a:gd name="T65" fmla="*/ 4532 h 12532"/>
              <a:gd name="T66" fmla="*/ 4324 w 10298"/>
              <a:gd name="T67" fmla="*/ 7392 h 12532"/>
              <a:gd name="T68" fmla="*/ 1218 w 10298"/>
              <a:gd name="T69" fmla="*/ 10168 h 12532"/>
              <a:gd name="T70" fmla="*/ 5999 w 10298"/>
              <a:gd name="T71" fmla="*/ 4287 h 12532"/>
              <a:gd name="T72" fmla="*/ 2605 w 10298"/>
              <a:gd name="T73" fmla="*/ 3619 h 12532"/>
              <a:gd name="T74" fmla="*/ 4530 w 10298"/>
              <a:gd name="T75" fmla="*/ 6819 h 12532"/>
              <a:gd name="T76" fmla="*/ 5961 w 10298"/>
              <a:gd name="T77" fmla="*/ 4624 h 1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298" h="12532">
                <a:moveTo>
                  <a:pt x="2956" y="8813"/>
                </a:moveTo>
                <a:lnTo>
                  <a:pt x="2520" y="10874"/>
                </a:lnTo>
                <a:cubicBezTo>
                  <a:pt x="2998" y="11267"/>
                  <a:pt x="3509" y="11622"/>
                  <a:pt x="4048" y="11933"/>
                </a:cubicBezTo>
                <a:cubicBezTo>
                  <a:pt x="7444" y="9969"/>
                  <a:pt x="9730" y="6297"/>
                  <a:pt x="9730" y="2090"/>
                </a:cubicBezTo>
                <a:lnTo>
                  <a:pt x="9730" y="2089"/>
                </a:lnTo>
                <a:cubicBezTo>
                  <a:pt x="8058" y="1122"/>
                  <a:pt x="6118" y="568"/>
                  <a:pt x="4048" y="568"/>
                </a:cubicBezTo>
                <a:cubicBezTo>
                  <a:pt x="2622" y="568"/>
                  <a:pt x="1257" y="831"/>
                  <a:pt x="0" y="1310"/>
                </a:cubicBezTo>
                <a:lnTo>
                  <a:pt x="0" y="705"/>
                </a:lnTo>
                <a:cubicBezTo>
                  <a:pt x="313" y="592"/>
                  <a:pt x="632" y="492"/>
                  <a:pt x="957" y="405"/>
                </a:cubicBezTo>
                <a:cubicBezTo>
                  <a:pt x="1945" y="141"/>
                  <a:pt x="2981" y="0"/>
                  <a:pt x="4048" y="0"/>
                </a:cubicBezTo>
                <a:cubicBezTo>
                  <a:pt x="5115" y="0"/>
                  <a:pt x="6151" y="141"/>
                  <a:pt x="7139" y="405"/>
                </a:cubicBezTo>
                <a:cubicBezTo>
                  <a:pt x="8156" y="677"/>
                  <a:pt x="9121" y="1081"/>
                  <a:pt x="10014" y="1598"/>
                </a:cubicBezTo>
                <a:lnTo>
                  <a:pt x="10014" y="1598"/>
                </a:lnTo>
                <a:cubicBezTo>
                  <a:pt x="10184" y="1696"/>
                  <a:pt x="10298" y="1880"/>
                  <a:pt x="10298" y="2090"/>
                </a:cubicBezTo>
                <a:cubicBezTo>
                  <a:pt x="10298" y="4256"/>
                  <a:pt x="9718" y="6290"/>
                  <a:pt x="8705" y="8045"/>
                </a:cubicBezTo>
                <a:cubicBezTo>
                  <a:pt x="7659" y="9858"/>
                  <a:pt x="6150" y="11369"/>
                  <a:pt x="4342" y="12418"/>
                </a:cubicBezTo>
                <a:cubicBezTo>
                  <a:pt x="4171" y="12522"/>
                  <a:pt x="3950" y="12532"/>
                  <a:pt x="3764" y="12424"/>
                </a:cubicBezTo>
                <a:cubicBezTo>
                  <a:pt x="3283" y="12146"/>
                  <a:pt x="2824" y="11835"/>
                  <a:pt x="2389" y="11495"/>
                </a:cubicBezTo>
                <a:cubicBezTo>
                  <a:pt x="2221" y="11364"/>
                  <a:pt x="2056" y="11228"/>
                  <a:pt x="1896" y="11088"/>
                </a:cubicBezTo>
                <a:lnTo>
                  <a:pt x="1949" y="10838"/>
                </a:lnTo>
                <a:lnTo>
                  <a:pt x="2445" y="8490"/>
                </a:lnTo>
                <a:cubicBezTo>
                  <a:pt x="2464" y="8351"/>
                  <a:pt x="2583" y="8245"/>
                  <a:pt x="2727" y="8245"/>
                </a:cubicBezTo>
                <a:lnTo>
                  <a:pt x="4324" y="8245"/>
                </a:lnTo>
                <a:cubicBezTo>
                  <a:pt x="5798" y="8245"/>
                  <a:pt x="6802" y="7454"/>
                  <a:pt x="7109" y="6007"/>
                </a:cubicBezTo>
                <a:lnTo>
                  <a:pt x="7385" y="4709"/>
                </a:lnTo>
                <a:cubicBezTo>
                  <a:pt x="7428" y="4506"/>
                  <a:pt x="7453" y="4297"/>
                  <a:pt x="7453" y="4089"/>
                </a:cubicBezTo>
                <a:lnTo>
                  <a:pt x="7452" y="4089"/>
                </a:lnTo>
                <a:cubicBezTo>
                  <a:pt x="7452" y="2791"/>
                  <a:pt x="6485" y="2194"/>
                  <a:pt x="5282" y="2192"/>
                </a:cubicBezTo>
                <a:lnTo>
                  <a:pt x="5282" y="2193"/>
                </a:lnTo>
                <a:lnTo>
                  <a:pt x="2305" y="2193"/>
                </a:lnTo>
                <a:cubicBezTo>
                  <a:pt x="1755" y="2193"/>
                  <a:pt x="1370" y="2532"/>
                  <a:pt x="1248" y="3061"/>
                </a:cubicBezTo>
                <a:cubicBezTo>
                  <a:pt x="956" y="4585"/>
                  <a:pt x="455" y="6885"/>
                  <a:pt x="22" y="8877"/>
                </a:cubicBezTo>
                <a:lnTo>
                  <a:pt x="22" y="8877"/>
                </a:lnTo>
                <a:lnTo>
                  <a:pt x="21" y="8885"/>
                </a:lnTo>
                <a:lnTo>
                  <a:pt x="18" y="8897"/>
                </a:lnTo>
                <a:lnTo>
                  <a:pt x="16" y="8908"/>
                </a:lnTo>
                <a:lnTo>
                  <a:pt x="13" y="8920"/>
                </a:lnTo>
                <a:lnTo>
                  <a:pt x="10" y="8932"/>
                </a:lnTo>
                <a:lnTo>
                  <a:pt x="8" y="8944"/>
                </a:lnTo>
                <a:lnTo>
                  <a:pt x="5" y="8955"/>
                </a:lnTo>
                <a:lnTo>
                  <a:pt x="3" y="8967"/>
                </a:lnTo>
                <a:lnTo>
                  <a:pt x="0" y="8979"/>
                </a:lnTo>
                <a:lnTo>
                  <a:pt x="0" y="8980"/>
                </a:lnTo>
                <a:lnTo>
                  <a:pt x="0" y="6210"/>
                </a:lnTo>
                <a:lnTo>
                  <a:pt x="691" y="2953"/>
                </a:lnTo>
                <a:cubicBezTo>
                  <a:pt x="692" y="2947"/>
                  <a:pt x="694" y="2941"/>
                  <a:pt x="696" y="2935"/>
                </a:cubicBezTo>
                <a:cubicBezTo>
                  <a:pt x="876" y="2150"/>
                  <a:pt x="1491" y="1625"/>
                  <a:pt x="2305" y="1625"/>
                </a:cubicBezTo>
                <a:lnTo>
                  <a:pt x="5282" y="1625"/>
                </a:lnTo>
                <a:lnTo>
                  <a:pt x="5282" y="1626"/>
                </a:lnTo>
                <a:cubicBezTo>
                  <a:pt x="5966" y="1627"/>
                  <a:pt x="6671" y="1796"/>
                  <a:pt x="7208" y="2240"/>
                </a:cubicBezTo>
                <a:cubicBezTo>
                  <a:pt x="7711" y="2656"/>
                  <a:pt x="8020" y="3273"/>
                  <a:pt x="8020" y="4089"/>
                </a:cubicBezTo>
                <a:lnTo>
                  <a:pt x="8019" y="4089"/>
                </a:lnTo>
                <a:cubicBezTo>
                  <a:pt x="8019" y="4339"/>
                  <a:pt x="7991" y="4582"/>
                  <a:pt x="7939" y="4827"/>
                </a:cubicBezTo>
                <a:lnTo>
                  <a:pt x="7664" y="6124"/>
                </a:lnTo>
                <a:cubicBezTo>
                  <a:pt x="7301" y="7833"/>
                  <a:pt x="6065" y="8813"/>
                  <a:pt x="4324" y="8813"/>
                </a:cubicBezTo>
                <a:lnTo>
                  <a:pt x="2956" y="8813"/>
                </a:lnTo>
                <a:close/>
                <a:moveTo>
                  <a:pt x="1218" y="10168"/>
                </a:moveTo>
                <a:lnTo>
                  <a:pt x="1169" y="10399"/>
                </a:lnTo>
                <a:cubicBezTo>
                  <a:pt x="999" y="10224"/>
                  <a:pt x="835" y="10044"/>
                  <a:pt x="676" y="9859"/>
                </a:cubicBezTo>
                <a:lnTo>
                  <a:pt x="715" y="9675"/>
                </a:lnTo>
                <a:lnTo>
                  <a:pt x="715" y="9675"/>
                </a:lnTo>
                <a:lnTo>
                  <a:pt x="2079" y="3255"/>
                </a:lnTo>
                <a:cubicBezTo>
                  <a:pt x="2110" y="3117"/>
                  <a:pt x="2154" y="3045"/>
                  <a:pt x="2305" y="3045"/>
                </a:cubicBezTo>
                <a:lnTo>
                  <a:pt x="5282" y="3045"/>
                </a:lnTo>
                <a:cubicBezTo>
                  <a:pt x="6163" y="3045"/>
                  <a:pt x="6603" y="3396"/>
                  <a:pt x="6600" y="4096"/>
                </a:cubicBezTo>
                <a:cubicBezTo>
                  <a:pt x="6599" y="4229"/>
                  <a:pt x="6583" y="4375"/>
                  <a:pt x="6550" y="4532"/>
                </a:cubicBezTo>
                <a:lnTo>
                  <a:pt x="6275" y="5829"/>
                </a:lnTo>
                <a:cubicBezTo>
                  <a:pt x="6053" y="6872"/>
                  <a:pt x="5404" y="7392"/>
                  <a:pt x="4324" y="7392"/>
                </a:cubicBezTo>
                <a:lnTo>
                  <a:pt x="1805" y="7392"/>
                </a:lnTo>
                <a:lnTo>
                  <a:pt x="1218" y="10168"/>
                </a:lnTo>
                <a:close/>
                <a:moveTo>
                  <a:pt x="5961" y="4624"/>
                </a:moveTo>
                <a:cubicBezTo>
                  <a:pt x="5980" y="4513"/>
                  <a:pt x="5999" y="4401"/>
                  <a:pt x="5999" y="4287"/>
                </a:cubicBezTo>
                <a:cubicBezTo>
                  <a:pt x="6001" y="3842"/>
                  <a:pt x="5750" y="3619"/>
                  <a:pt x="5240" y="3619"/>
                </a:cubicBezTo>
                <a:lnTo>
                  <a:pt x="2605" y="3619"/>
                </a:lnTo>
                <a:lnTo>
                  <a:pt x="1932" y="6819"/>
                </a:lnTo>
                <a:lnTo>
                  <a:pt x="4530" y="6819"/>
                </a:lnTo>
                <a:cubicBezTo>
                  <a:pt x="5217" y="6819"/>
                  <a:pt x="5582" y="6423"/>
                  <a:pt x="5723" y="5776"/>
                </a:cubicBezTo>
                <a:lnTo>
                  <a:pt x="5961" y="46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1E7CF8-080B-44D1-BDD7-45B84587BF9B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FB1241D-5BF5-4472-89D6-06515A084F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F2F5459-4FE4-4048-B071-7271B64A8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CE73180-FD68-4722-A300-B7209D3F5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670377"/>
      </p:ext>
    </p:extLst>
  </p:cSld>
  <p:clrMapOvr>
    <a:masterClrMapping/>
  </p:clrMapOvr>
  <p:transition spd="slow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E853DA-5DC2-4793-80EC-F1DAF3BE10C3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ACB0B4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B668EB7-8E8A-45F6-AC3C-D75FFFDDE7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33ADBD9-EC9F-4F77-9D26-658623A7D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16EB4F5-0DF4-4E6C-87A7-B17D75D75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829249"/>
      </p:ext>
    </p:extLst>
  </p:cSld>
  <p:clrMapOvr>
    <a:masterClrMapping/>
  </p:clrMapOvr>
  <p:transition spd="slow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0"/>
            <a:ext cx="10972802" cy="772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1970" y="924473"/>
            <a:ext cx="10628068" cy="485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59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5" r:id="rId13"/>
    <p:sldLayoutId id="2147483686" r:id="rId14"/>
  </p:sldLayoutIdLst>
  <p:transition spd="slow">
    <p:blinds dir="vert"/>
  </p:transition>
  <p:txStyles>
    <p:titleStyle>
      <a:lvl1pPr algn="ctr" defTabSz="609692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34" indent="-228634" algn="l" defTabSz="609692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95374" indent="-190528" algn="l" defTabSz="609692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62114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66960" indent="-152423" algn="l" defTabSz="609692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371806" indent="-152423" algn="l" defTabSz="609692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676652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498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343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1188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46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92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538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383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228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9075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920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766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microsoft.com/office/2007/relationships/hdphoto" Target="../media/hdphoto1.wdp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6"/>
          <p:cNvSpPr txBox="1">
            <a:spLocks/>
          </p:cNvSpPr>
          <p:nvPr/>
        </p:nvSpPr>
        <p:spPr>
          <a:xfrm>
            <a:off x="919941" y="2944631"/>
            <a:ext cx="7515847" cy="144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A7FF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Prestigio Solutions </a:t>
            </a:r>
            <a:endParaRPr lang="ru-RU" b="1" dirty="0">
              <a:solidFill>
                <a:srgbClr val="00A7FF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  <a:p>
            <a:r>
              <a:rPr lang="en-US" b="1" dirty="0" err="1">
                <a:solidFill>
                  <a:srgbClr val="00A7FF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Multiboards</a:t>
            </a:r>
            <a:r>
              <a:rPr lang="en-US" b="1" dirty="0">
                <a:solidFill>
                  <a:srgbClr val="00A7FF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 Practical Cases</a:t>
            </a:r>
            <a:endParaRPr lang="ru-RU" b="1" dirty="0">
              <a:solidFill>
                <a:srgbClr val="00A7FF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03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>
            <a:extLst>
              <a:ext uri="{FF2B5EF4-FFF2-40B4-BE49-F238E27FC236}">
                <a16:creationId xmlns:a16="http://schemas.microsoft.com/office/drawing/2014/main" id="{E37EECEF-53D6-4132-BDBE-858087800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46" y="1089660"/>
            <a:ext cx="5254068" cy="3941064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D41CF20D-5BEA-4E5A-8931-86CDC6604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30" y="1089660"/>
            <a:ext cx="5255591" cy="3941064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4E102F96-9A62-447E-9561-409AE61311B0}"/>
              </a:ext>
            </a:extLst>
          </p:cNvPr>
          <p:cNvSpPr txBox="1"/>
          <p:nvPr/>
        </p:nvSpPr>
        <p:spPr>
          <a:xfrm>
            <a:off x="497897" y="5470942"/>
            <a:ext cx="6057684" cy="8309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60249"/>
            <a:r>
              <a:rPr lang="en-US" sz="18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en-US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55”+ </a:t>
            </a:r>
            <a:r>
              <a:rPr lang="en-US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mClass</a:t>
            </a:r>
            <a:r>
              <a:rPr lang="en-US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5 classrooms installed</a:t>
            </a:r>
            <a:endParaRPr lang="en-US" sz="1800" spc="1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r>
              <a:rPr lang="en-US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Schools in </a:t>
            </a:r>
            <a:r>
              <a:rPr lang="en-US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Krasic</a:t>
            </a:r>
            <a:r>
              <a:rPr lang="en-US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&amp; Luka</a:t>
            </a:r>
          </a:p>
          <a:p>
            <a:pPr marL="160249">
              <a:lnSpc>
                <a:spcPct val="100000"/>
              </a:lnSpc>
            </a:pP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1A7779D-D6AF-49D1-B0AF-2D240F466E8B}"/>
              </a:ext>
            </a:extLst>
          </p:cNvPr>
          <p:cNvSpPr txBox="1">
            <a:spLocks/>
          </p:cNvSpPr>
          <p:nvPr/>
        </p:nvSpPr>
        <p:spPr>
          <a:xfrm>
            <a:off x="657546" y="319242"/>
            <a:ext cx="4722813" cy="6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99" b="1" dirty="0">
                <a:solidFill>
                  <a:srgbClr val="00A7FF"/>
                </a:solidFill>
                <a:ea typeface="+mj-ea"/>
              </a:rPr>
              <a:t>Croatia</a:t>
            </a:r>
            <a:endParaRPr lang="ru-RU" sz="3099" b="1" dirty="0">
              <a:solidFill>
                <a:srgbClr val="00A7FF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207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>
            <a:extLst>
              <a:ext uri="{FF2B5EF4-FFF2-40B4-BE49-F238E27FC236}">
                <a16:creationId xmlns:a16="http://schemas.microsoft.com/office/drawing/2014/main" id="{DE48F3BE-3075-4F1A-800F-1BC6A3BA6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761" y="858295"/>
            <a:ext cx="3143603" cy="4162044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E20BB444-A3F1-4C6F-9BE6-35C34AF1DC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441"/>
            <a:ext cx="2363416" cy="4166898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18DBCBBB-8D3D-4B77-942E-BA5A4C172E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30" y="860581"/>
            <a:ext cx="2313131" cy="4162044"/>
          </a:xfrm>
          <a:prstGeom prst="rect">
            <a:avLst/>
          </a:prstGeom>
        </p:spPr>
      </p:pic>
      <p:sp>
        <p:nvSpPr>
          <p:cNvPr id="6" name="Объект 6">
            <a:extLst>
              <a:ext uri="{FF2B5EF4-FFF2-40B4-BE49-F238E27FC236}">
                <a16:creationId xmlns:a16="http://schemas.microsoft.com/office/drawing/2014/main" id="{276495E3-714C-40B5-8459-04339E80743B}"/>
              </a:ext>
            </a:extLst>
          </p:cNvPr>
          <p:cNvSpPr txBox="1">
            <a:spLocks/>
          </p:cNvSpPr>
          <p:nvPr/>
        </p:nvSpPr>
        <p:spPr>
          <a:xfrm>
            <a:off x="746217" y="236478"/>
            <a:ext cx="975007" cy="563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99" b="1" dirty="0">
                <a:solidFill>
                  <a:srgbClr val="00A7FF"/>
                </a:solidFill>
                <a:ea typeface="+mj-ea"/>
              </a:rPr>
              <a:t>UAE</a:t>
            </a:r>
            <a:endParaRPr lang="ru-RU" sz="3099" b="1" dirty="0">
              <a:solidFill>
                <a:srgbClr val="00A7FF"/>
              </a:solidFill>
              <a:ea typeface="+mj-ea"/>
            </a:endParaRPr>
          </a:p>
        </p:txBody>
      </p:sp>
      <p:sp>
        <p:nvSpPr>
          <p:cNvPr id="7" name="Прямоугольник 7">
            <a:extLst>
              <a:ext uri="{FF2B5EF4-FFF2-40B4-BE49-F238E27FC236}">
                <a16:creationId xmlns:a16="http://schemas.microsoft.com/office/drawing/2014/main" id="{41009AEF-D670-4FBA-9D26-B336B1706C45}"/>
              </a:ext>
            </a:extLst>
          </p:cNvPr>
          <p:cNvSpPr/>
          <p:nvPr/>
        </p:nvSpPr>
        <p:spPr>
          <a:xfrm>
            <a:off x="8308" y="5104221"/>
            <a:ext cx="2363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Sharjah Airport conference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room.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Прямоугольник 16">
            <a:extLst>
              <a:ext uri="{FF2B5EF4-FFF2-40B4-BE49-F238E27FC236}">
                <a16:creationId xmlns:a16="http://schemas.microsoft.com/office/drawing/2014/main" id="{9189C5DE-D96E-41DC-9171-6F9A4FD1D642}"/>
              </a:ext>
            </a:extLst>
          </p:cNvPr>
          <p:cNvSpPr/>
          <p:nvPr/>
        </p:nvSpPr>
        <p:spPr>
          <a:xfrm>
            <a:off x="2498557" y="5104221"/>
            <a:ext cx="26201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65”/55”</a:t>
            </a:r>
          </a:p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 </a:t>
            </a:r>
            <a:r>
              <a:rPr lang="en-US" sz="1400" spc="1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Ghurair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1400" spc="1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ByTec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">
            <a:extLst>
              <a:ext uri="{FF2B5EF4-FFF2-40B4-BE49-F238E27FC236}">
                <a16:creationId xmlns:a16="http://schemas.microsoft.com/office/drawing/2014/main" id="{6C438D3B-D6BB-4526-9ED5-74B263CCDB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15" y="858295"/>
            <a:ext cx="4407295" cy="4170611"/>
          </a:xfrm>
          <a:prstGeom prst="rect">
            <a:avLst/>
          </a:prstGeom>
        </p:spPr>
      </p:pic>
      <p:sp>
        <p:nvSpPr>
          <p:cNvPr id="10" name="Прямоугольник 17">
            <a:extLst>
              <a:ext uri="{FF2B5EF4-FFF2-40B4-BE49-F238E27FC236}">
                <a16:creationId xmlns:a16="http://schemas.microsoft.com/office/drawing/2014/main" id="{AE459A3C-80B9-4053-9839-292AD0EBDB2C}"/>
              </a:ext>
            </a:extLst>
          </p:cNvPr>
          <p:cNvSpPr/>
          <p:nvPr/>
        </p:nvSpPr>
        <p:spPr>
          <a:xfrm>
            <a:off x="6622895" y="5104221"/>
            <a:ext cx="2420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65”</a:t>
            </a:r>
          </a:p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CIB Finance Emirates Tower</a:t>
            </a:r>
          </a:p>
          <a:p>
            <a:pPr marL="160249">
              <a:lnSpc>
                <a:spcPct val="100000"/>
              </a:lnSpc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Прямоугольник 18">
            <a:extLst>
              <a:ext uri="{FF2B5EF4-FFF2-40B4-BE49-F238E27FC236}">
                <a16:creationId xmlns:a16="http://schemas.microsoft.com/office/drawing/2014/main" id="{8625AF12-68B8-48C6-8F7B-58CF05072C81}"/>
              </a:ext>
            </a:extLst>
          </p:cNvPr>
          <p:cNvSpPr/>
          <p:nvPr/>
        </p:nvSpPr>
        <p:spPr>
          <a:xfrm>
            <a:off x="9043761" y="5104221"/>
            <a:ext cx="2420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70”</a:t>
            </a:r>
          </a:p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Ajman Municipality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spc="1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80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>
            <a:extLst>
              <a:ext uri="{FF2B5EF4-FFF2-40B4-BE49-F238E27FC236}">
                <a16:creationId xmlns:a16="http://schemas.microsoft.com/office/drawing/2014/main" id="{10730CC5-6BCA-40BF-AD74-CAF81B597B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6852"/>
            <a:ext cx="3527600" cy="236220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20BE9C5E-1657-46C6-8221-C2CF8806F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743"/>
            <a:ext cx="3128365" cy="202387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073695D1-9E52-410E-A370-52E96B7AF4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65" y="999743"/>
            <a:ext cx="3023222" cy="202387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AA3CB976-CDBA-4EF7-892B-BB6CCF8801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81" y="2933700"/>
            <a:ext cx="5411019" cy="304495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DBAA21F6-E79F-40F2-8224-7CDEBEA7C2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129" y="1613916"/>
            <a:ext cx="2332939" cy="1319784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9" name="Прямоугольник 13">
            <a:extLst>
              <a:ext uri="{FF2B5EF4-FFF2-40B4-BE49-F238E27FC236}">
                <a16:creationId xmlns:a16="http://schemas.microsoft.com/office/drawing/2014/main" id="{FF2715B8-B8C0-41AA-A484-B761F5D6E09E}"/>
              </a:ext>
            </a:extLst>
          </p:cNvPr>
          <p:cNvSpPr/>
          <p:nvPr/>
        </p:nvSpPr>
        <p:spPr>
          <a:xfrm>
            <a:off x="7330417" y="1566699"/>
            <a:ext cx="25965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55”/65”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Alyasat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School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 14">
            <a:extLst>
              <a:ext uri="{FF2B5EF4-FFF2-40B4-BE49-F238E27FC236}">
                <a16:creationId xmlns:a16="http://schemas.microsoft.com/office/drawing/2014/main" id="{A2E89CF6-ED49-4CA1-8202-1FFB3BCDB700}"/>
              </a:ext>
            </a:extLst>
          </p:cNvPr>
          <p:cNvSpPr/>
          <p:nvPr/>
        </p:nvSpPr>
        <p:spPr>
          <a:xfrm>
            <a:off x="3527600" y="3393865"/>
            <a:ext cx="3248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Emirates College for Advanced Education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Объект 6">
            <a:extLst>
              <a:ext uri="{FF2B5EF4-FFF2-40B4-BE49-F238E27FC236}">
                <a16:creationId xmlns:a16="http://schemas.microsoft.com/office/drawing/2014/main" id="{82C45938-B357-4648-8987-445E0F71F16A}"/>
              </a:ext>
            </a:extLst>
          </p:cNvPr>
          <p:cNvSpPr txBox="1">
            <a:spLocks/>
          </p:cNvSpPr>
          <p:nvPr/>
        </p:nvSpPr>
        <p:spPr>
          <a:xfrm>
            <a:off x="746217" y="236478"/>
            <a:ext cx="975007" cy="563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99" b="1" dirty="0">
                <a:solidFill>
                  <a:srgbClr val="00A7FF"/>
                </a:solidFill>
                <a:ea typeface="+mj-ea"/>
              </a:rPr>
              <a:t>UAE</a:t>
            </a:r>
            <a:endParaRPr lang="ru-RU" sz="3099" b="1" dirty="0">
              <a:solidFill>
                <a:srgbClr val="00A7FF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567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>
            <a:extLst>
              <a:ext uri="{FF2B5EF4-FFF2-40B4-BE49-F238E27FC236}">
                <a16:creationId xmlns:a16="http://schemas.microsoft.com/office/drawing/2014/main" id="{4C134F88-9D57-436F-B05D-48D64C25D7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920"/>
            <a:ext cx="4867022" cy="356616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0C5CAED5-E14B-4C26-AC32-1F7F2B7108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58" y="1645921"/>
            <a:ext cx="6239967" cy="3613404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86B91475-279B-45E4-AC33-D888EE7163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616" y="4812792"/>
            <a:ext cx="2753509" cy="177088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DC5A8C82-03CC-4F88-8952-7EC2D297C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" y="4916424"/>
            <a:ext cx="2223226" cy="166725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97C03246-693D-4FB9-9147-80D8B583ABFA}"/>
              </a:ext>
            </a:extLst>
          </p:cNvPr>
          <p:cNvSpPr txBox="1">
            <a:spLocks/>
          </p:cNvSpPr>
          <p:nvPr/>
        </p:nvSpPr>
        <p:spPr>
          <a:xfrm>
            <a:off x="305321" y="730029"/>
            <a:ext cx="4722813" cy="6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34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99" b="1" dirty="0">
                <a:solidFill>
                  <a:srgbClr val="00A7FF"/>
                </a:solidFill>
                <a:ea typeface="+mj-ea"/>
              </a:rPr>
              <a:t>UAE and Kuwait</a:t>
            </a:r>
            <a:endParaRPr lang="ru-RU" sz="3099" b="1" dirty="0">
              <a:solidFill>
                <a:srgbClr val="00A7FF"/>
              </a:solidFill>
              <a:ea typeface="+mj-ea"/>
            </a:endParaRPr>
          </a:p>
        </p:txBody>
      </p:sp>
      <p:sp>
        <p:nvSpPr>
          <p:cNvPr id="9" name="Прямоугольник 12">
            <a:extLst>
              <a:ext uri="{FF2B5EF4-FFF2-40B4-BE49-F238E27FC236}">
                <a16:creationId xmlns:a16="http://schemas.microsoft.com/office/drawing/2014/main" id="{25817C47-23BF-4615-A7DF-0964B100423F}"/>
              </a:ext>
            </a:extLst>
          </p:cNvPr>
          <p:cNvSpPr/>
          <p:nvPr/>
        </p:nvSpPr>
        <p:spPr>
          <a:xfrm>
            <a:off x="2244558" y="5259325"/>
            <a:ext cx="32487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cs typeface="Calibri"/>
              </a:rPr>
              <a:t>Al-Wahda School</a:t>
            </a:r>
            <a:endParaRPr lang="en-US" sz="1400" dirty="0">
              <a:solidFill>
                <a:schemeClr val="bg1"/>
              </a:solidFill>
              <a:cs typeface="Calibri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 13">
            <a:extLst>
              <a:ext uri="{FF2B5EF4-FFF2-40B4-BE49-F238E27FC236}">
                <a16:creationId xmlns:a16="http://schemas.microsoft.com/office/drawing/2014/main" id="{CEC4358A-55D4-4122-9312-6C9F7CEF6C17}"/>
              </a:ext>
            </a:extLst>
          </p:cNvPr>
          <p:cNvSpPr/>
          <p:nvPr/>
        </p:nvSpPr>
        <p:spPr>
          <a:xfrm>
            <a:off x="5964158" y="5283709"/>
            <a:ext cx="32487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Little Me School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42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322617" y="530675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RUSSIA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46FEB8E7-D55C-4447-9893-1505834E4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" y="1506360"/>
            <a:ext cx="5842255" cy="4393692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0C59D2A8-D564-483A-BB27-C68ABCF1E7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31" y="4609223"/>
            <a:ext cx="2316177" cy="1740407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CA443DB7-BEDD-4E3B-B2AA-DE7AE7C8EF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09" y="1506360"/>
            <a:ext cx="5731017" cy="2596895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9C9F2D9D-215F-4BCA-BB1D-EDC6DA1F0D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994" y="4103256"/>
            <a:ext cx="2025132" cy="224637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9" name="Прямоугольник 12">
            <a:extLst>
              <a:ext uri="{FF2B5EF4-FFF2-40B4-BE49-F238E27FC236}">
                <a16:creationId xmlns:a16="http://schemas.microsoft.com/office/drawing/2014/main" id="{6E974151-BBEA-4CD5-B2F4-420590E997DF}"/>
              </a:ext>
            </a:extLst>
          </p:cNvPr>
          <p:cNvSpPr/>
          <p:nvPr/>
        </p:nvSpPr>
        <p:spPr>
          <a:xfrm>
            <a:off x="187969" y="6053693"/>
            <a:ext cx="3248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70”</a:t>
            </a:r>
          </a:p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Tula State Museum of Arms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 13">
            <a:extLst>
              <a:ext uri="{FF2B5EF4-FFF2-40B4-BE49-F238E27FC236}">
                <a16:creationId xmlns:a16="http://schemas.microsoft.com/office/drawing/2014/main" id="{1E04B330-6833-43B8-A062-54C98AFAC55E}"/>
              </a:ext>
            </a:extLst>
          </p:cNvPr>
          <p:cNvSpPr/>
          <p:nvPr/>
        </p:nvSpPr>
        <p:spPr>
          <a:xfrm>
            <a:off x="7028605" y="4272337"/>
            <a:ext cx="3248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55”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Nekrasov Library in Moscow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352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224005" y="419918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ROMANIA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8F098397-E708-4EE9-AE66-35A994785D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" y="1476756"/>
            <a:ext cx="5833112" cy="390448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CEB22428-F9C7-47EC-8DD4-E9C760925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07" y="1476758"/>
            <a:ext cx="5761493" cy="3904487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87794DBA-4655-4924-A8C6-B35395275B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39" y="4544569"/>
            <a:ext cx="2694081" cy="180289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68498498-463A-4E5A-BA04-80CE68F8CB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23" y="4927093"/>
            <a:ext cx="2505130" cy="142036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8" name="Прямоугольник 12">
            <a:extLst>
              <a:ext uri="{FF2B5EF4-FFF2-40B4-BE49-F238E27FC236}">
                <a16:creationId xmlns:a16="http://schemas.microsoft.com/office/drawing/2014/main" id="{92A438B5-8E3A-47F9-8FF7-C84F837D99C2}"/>
              </a:ext>
            </a:extLst>
          </p:cNvPr>
          <p:cNvSpPr/>
          <p:nvPr/>
        </p:nvSpPr>
        <p:spPr>
          <a:xfrm>
            <a:off x="2752053" y="5498649"/>
            <a:ext cx="32487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70”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American International School in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Bucharest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Прямоугольник 13">
            <a:extLst>
              <a:ext uri="{FF2B5EF4-FFF2-40B4-BE49-F238E27FC236}">
                <a16:creationId xmlns:a16="http://schemas.microsoft.com/office/drawing/2014/main" id="{616061A4-62AA-4123-A172-0B5A351B2ADD}"/>
              </a:ext>
            </a:extLst>
          </p:cNvPr>
          <p:cNvSpPr/>
          <p:nvPr/>
        </p:nvSpPr>
        <p:spPr>
          <a:xfrm>
            <a:off x="6351266" y="5498649"/>
            <a:ext cx="32487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70”</a:t>
            </a:r>
          </a:p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Evolve Media, software development</a:t>
            </a:r>
            <a:r>
              <a:rPr lang="en-US" sz="1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company</a:t>
            </a: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243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932217" y="566927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ROMANIA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BCF726A7-C96D-4B11-9ECE-D92568410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" y="1678104"/>
            <a:ext cx="6625489" cy="441655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E5A969C7-B364-4A25-8DE5-4A6B6BDE44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216" y="1678105"/>
            <a:ext cx="4659784" cy="4398263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5" name="Прямоугольник 10">
            <a:extLst>
              <a:ext uri="{FF2B5EF4-FFF2-40B4-BE49-F238E27FC236}">
                <a16:creationId xmlns:a16="http://schemas.microsoft.com/office/drawing/2014/main" id="{2D211946-CFA5-4E21-866C-54B09C94AEA4}"/>
              </a:ext>
            </a:extLst>
          </p:cNvPr>
          <p:cNvSpPr/>
          <p:nvPr/>
        </p:nvSpPr>
        <p:spPr>
          <a:xfrm>
            <a:off x="567116" y="6224911"/>
            <a:ext cx="3248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70”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Bucharest University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D16B93E-1CD4-4EC9-A5A5-E18AEFE58FE3}"/>
              </a:ext>
            </a:extLst>
          </p:cNvPr>
          <p:cNvSpPr/>
          <p:nvPr/>
        </p:nvSpPr>
        <p:spPr>
          <a:xfrm>
            <a:off x="7532215" y="6224911"/>
            <a:ext cx="40388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Promo event with Microsoft Romania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50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171046" y="586266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Bosnia &amp; Hercegovina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7F82BFEC-E785-45E4-AF2C-9259AFAC3C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" y="1669139"/>
            <a:ext cx="5421686" cy="4067555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A2A420AE-7931-4207-9D5D-E8A5D60719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" y="4400147"/>
            <a:ext cx="2072370" cy="217017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6E3DCACB-E91D-4600-8446-88E6758FE4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81" y="1678282"/>
            <a:ext cx="5411019" cy="405841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3FF9AFE9-D591-4DC7-B38E-BB3040D2A2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76" y="4519019"/>
            <a:ext cx="2735224" cy="2051304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8" name="Прямоугольник 12">
            <a:extLst>
              <a:ext uri="{FF2B5EF4-FFF2-40B4-BE49-F238E27FC236}">
                <a16:creationId xmlns:a16="http://schemas.microsoft.com/office/drawing/2014/main" id="{F8A2B061-2D96-468B-9486-EC8D1BBB4983}"/>
              </a:ext>
            </a:extLst>
          </p:cNvPr>
          <p:cNvSpPr/>
          <p:nvPr/>
        </p:nvSpPr>
        <p:spPr>
          <a:xfrm>
            <a:off x="2177575" y="5880134"/>
            <a:ext cx="3248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70”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Paneuropean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APEIRON University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Прямоугольник 13">
            <a:extLst>
              <a:ext uri="{FF2B5EF4-FFF2-40B4-BE49-F238E27FC236}">
                <a16:creationId xmlns:a16="http://schemas.microsoft.com/office/drawing/2014/main" id="{CD3F6C48-45E8-4190-AC54-596DFA06771D}"/>
              </a:ext>
            </a:extLst>
          </p:cNvPr>
          <p:cNvSpPr/>
          <p:nvPr/>
        </p:nvSpPr>
        <p:spPr>
          <a:xfrm>
            <a:off x="6677541" y="5880134"/>
            <a:ext cx="2779235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70”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Sarajevo School of Science and Technology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72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932217" y="566927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Bosnia &amp; Hercegovina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841EC3B3-1C5F-414D-AF9F-3263D33BA0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" y="1909662"/>
            <a:ext cx="5601495" cy="420166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9D5AFA15-10C4-41DE-A198-F53E4390AD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" y="4991189"/>
            <a:ext cx="2454844" cy="184099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AB6E8E1B-7119-4423-AF57-489FD02F92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79" y="1918805"/>
            <a:ext cx="5788921" cy="366217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8597B86F-6557-4910-90D3-8AEEF1564C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583" y="3749130"/>
            <a:ext cx="2171417" cy="308914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8" name="Прямоугольник 13">
            <a:extLst>
              <a:ext uri="{FF2B5EF4-FFF2-40B4-BE49-F238E27FC236}">
                <a16:creationId xmlns:a16="http://schemas.microsoft.com/office/drawing/2014/main" id="{DDFCA26D-07BC-4FDE-9DAE-580A3FA79137}"/>
              </a:ext>
            </a:extLst>
          </p:cNvPr>
          <p:cNvSpPr/>
          <p:nvPr/>
        </p:nvSpPr>
        <p:spPr>
          <a:xfrm>
            <a:off x="2545127" y="6247405"/>
            <a:ext cx="32487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cs typeface="Calibri"/>
              </a:rPr>
              <a:t>BH Telecom</a:t>
            </a:r>
            <a:endParaRPr lang="en-US" sz="1400" dirty="0">
              <a:solidFill>
                <a:schemeClr val="bg1"/>
              </a:solidFill>
              <a:cs typeface="Calibri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Прямоугольник 14">
            <a:extLst>
              <a:ext uri="{FF2B5EF4-FFF2-40B4-BE49-F238E27FC236}">
                <a16:creationId xmlns:a16="http://schemas.microsoft.com/office/drawing/2014/main" id="{3A2A677D-C877-4C3D-AFD5-A812C247700A}"/>
              </a:ext>
            </a:extLst>
          </p:cNvPr>
          <p:cNvSpPr/>
          <p:nvPr/>
        </p:nvSpPr>
        <p:spPr>
          <a:xfrm>
            <a:off x="6376726" y="5748254"/>
            <a:ext cx="32487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55”</a:t>
            </a:r>
          </a:p>
          <a:p>
            <a:r>
              <a:rPr lang="en-US"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err="1">
                <a:solidFill>
                  <a:schemeClr val="bg1"/>
                </a:solidFill>
                <a:cs typeface="Calibri"/>
              </a:rPr>
              <a:t>UniCredit</a:t>
            </a:r>
            <a:r>
              <a:rPr lang="en-US" sz="1400" spc="10">
                <a:solidFill>
                  <a:schemeClr val="bg1"/>
                </a:solidFill>
                <a:cs typeface="Calibri"/>
              </a:rPr>
              <a:t> Bank Banja Luka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3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322617" y="576301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Ukraine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136C3BE9-55B1-4DE5-859A-44DDC859E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567"/>
            <a:ext cx="5557304" cy="416814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7BB55626-CC52-488D-9832-3AE1C8909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15" y="1633279"/>
            <a:ext cx="5179401" cy="291693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7A19A1E4-1EB6-4072-B694-41146BD9B6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22" y="4550214"/>
            <a:ext cx="2444178" cy="1545335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7" name="Прямоугольник 12">
            <a:extLst>
              <a:ext uri="{FF2B5EF4-FFF2-40B4-BE49-F238E27FC236}">
                <a16:creationId xmlns:a16="http://schemas.microsoft.com/office/drawing/2014/main" id="{544F243C-18DA-49DF-B8A2-E5FFC663989D}"/>
              </a:ext>
            </a:extLst>
          </p:cNvPr>
          <p:cNvSpPr/>
          <p:nvPr/>
        </p:nvSpPr>
        <p:spPr>
          <a:xfrm>
            <a:off x="457168" y="5950644"/>
            <a:ext cx="3248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55”/65”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British International School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Прямоугольник 13">
            <a:extLst>
              <a:ext uri="{FF2B5EF4-FFF2-40B4-BE49-F238E27FC236}">
                <a16:creationId xmlns:a16="http://schemas.microsoft.com/office/drawing/2014/main" id="{2D930D2B-3D81-48AC-8A85-C4AAE19630B7}"/>
              </a:ext>
            </a:extLst>
          </p:cNvPr>
          <p:cNvSpPr/>
          <p:nvPr/>
        </p:nvSpPr>
        <p:spPr>
          <a:xfrm>
            <a:off x="6946235" y="4667760"/>
            <a:ext cx="3248746" cy="1811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National University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Lviv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Politechnics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228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3C9B0ADC-2BC7-49F4-A8EF-3615BA048E64}"/>
              </a:ext>
            </a:extLst>
          </p:cNvPr>
          <p:cNvSpPr/>
          <p:nvPr/>
        </p:nvSpPr>
        <p:spPr>
          <a:xfrm>
            <a:off x="10512487" y="5122896"/>
            <a:ext cx="914400" cy="1383712"/>
          </a:xfrm>
          <a:prstGeom prst="parallelogram">
            <a:avLst>
              <a:gd name="adj" fmla="val 3488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48203306-A916-4E63-A932-24EA031DA9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8" t="1294" b="1408"/>
          <a:stretch/>
        </p:blipFill>
        <p:spPr>
          <a:xfrm>
            <a:off x="3424687" y="718522"/>
            <a:ext cx="8757798" cy="6134765"/>
          </a:xfrm>
          <a:prstGeom prst="rect">
            <a:avLst/>
          </a:prstGeom>
        </p:spPr>
      </p:pic>
      <p:sp>
        <p:nvSpPr>
          <p:cNvPr id="10" name="Прямоугольник 17">
            <a:extLst>
              <a:ext uri="{FF2B5EF4-FFF2-40B4-BE49-F238E27FC236}">
                <a16:creationId xmlns:a16="http://schemas.microsoft.com/office/drawing/2014/main" id="{0241EE7A-9547-47E9-AC41-5255AFF9D168}"/>
              </a:ext>
            </a:extLst>
          </p:cNvPr>
          <p:cNvSpPr/>
          <p:nvPr/>
        </p:nvSpPr>
        <p:spPr>
          <a:xfrm>
            <a:off x="3495863" y="5113373"/>
            <a:ext cx="1179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Wall Mount kit</a:t>
            </a:r>
          </a:p>
          <a:p>
            <a:pPr algn="ctr"/>
            <a:r>
              <a:rPr lang="en-US" sz="12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(optionally)</a:t>
            </a:r>
          </a:p>
        </p:txBody>
      </p:sp>
      <p:sp>
        <p:nvSpPr>
          <p:cNvPr id="13" name="Прямоугольник 18">
            <a:extLst>
              <a:ext uri="{FF2B5EF4-FFF2-40B4-BE49-F238E27FC236}">
                <a16:creationId xmlns:a16="http://schemas.microsoft.com/office/drawing/2014/main" id="{F0295B0D-EBBC-45D4-97BE-B26BA4F2B1EC}"/>
              </a:ext>
            </a:extLst>
          </p:cNvPr>
          <p:cNvSpPr/>
          <p:nvPr/>
        </p:nvSpPr>
        <p:spPr>
          <a:xfrm>
            <a:off x="7721167" y="1927192"/>
            <a:ext cx="990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Seven styluses</a:t>
            </a:r>
          </a:p>
        </p:txBody>
      </p:sp>
      <p:sp>
        <p:nvSpPr>
          <p:cNvPr id="14" name="Прямоугольник 19">
            <a:extLst>
              <a:ext uri="{FF2B5EF4-FFF2-40B4-BE49-F238E27FC236}">
                <a16:creationId xmlns:a16="http://schemas.microsoft.com/office/drawing/2014/main" id="{3C7419C1-4261-42DA-AB55-E24C0FC77002}"/>
              </a:ext>
            </a:extLst>
          </p:cNvPr>
          <p:cNvSpPr/>
          <p:nvPr/>
        </p:nvSpPr>
        <p:spPr>
          <a:xfrm>
            <a:off x="9028629" y="2019526"/>
            <a:ext cx="12355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0points Touch</a:t>
            </a:r>
          </a:p>
        </p:txBody>
      </p:sp>
      <p:sp>
        <p:nvSpPr>
          <p:cNvPr id="15" name="Прямоугольник 20">
            <a:extLst>
              <a:ext uri="{FF2B5EF4-FFF2-40B4-BE49-F238E27FC236}">
                <a16:creationId xmlns:a16="http://schemas.microsoft.com/office/drawing/2014/main" id="{BE26674D-72AA-40F0-9AC5-8897326BAC9D}"/>
              </a:ext>
            </a:extLst>
          </p:cNvPr>
          <p:cNvSpPr/>
          <p:nvPr/>
        </p:nvSpPr>
        <p:spPr>
          <a:xfrm>
            <a:off x="10296846" y="1845862"/>
            <a:ext cx="1582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Protected case with aluminum &amp; protected glass</a:t>
            </a:r>
          </a:p>
        </p:txBody>
      </p:sp>
      <p:sp>
        <p:nvSpPr>
          <p:cNvPr id="16" name="Прямоугольник 21">
            <a:extLst>
              <a:ext uri="{FF2B5EF4-FFF2-40B4-BE49-F238E27FC236}">
                <a16:creationId xmlns:a16="http://schemas.microsoft.com/office/drawing/2014/main" id="{7C5BEBFA-3253-4C36-B214-6D951FFCF1B7}"/>
              </a:ext>
            </a:extLst>
          </p:cNvPr>
          <p:cNvSpPr/>
          <p:nvPr/>
        </p:nvSpPr>
        <p:spPr>
          <a:xfrm>
            <a:off x="9992238" y="6051307"/>
            <a:ext cx="1990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Special Apps for EDU, Business &amp; Collaboration</a:t>
            </a:r>
          </a:p>
        </p:txBody>
      </p:sp>
      <p:sp>
        <p:nvSpPr>
          <p:cNvPr id="17" name="Прямоугольник 22">
            <a:extLst>
              <a:ext uri="{FF2B5EF4-FFF2-40B4-BE49-F238E27FC236}">
                <a16:creationId xmlns:a16="http://schemas.microsoft.com/office/drawing/2014/main" id="{93054944-03C6-41BA-B5FB-371A15E9F8B5}"/>
              </a:ext>
            </a:extLst>
          </p:cNvPr>
          <p:cNvSpPr/>
          <p:nvPr/>
        </p:nvSpPr>
        <p:spPr>
          <a:xfrm>
            <a:off x="7415081" y="6051307"/>
            <a:ext cx="2779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Integrated Apps to control the Multiboard &amp;/or connect devices</a:t>
            </a:r>
          </a:p>
        </p:txBody>
      </p:sp>
      <p:sp>
        <p:nvSpPr>
          <p:cNvPr id="18" name="Прямоугольник 23">
            <a:extLst>
              <a:ext uri="{FF2B5EF4-FFF2-40B4-BE49-F238E27FC236}">
                <a16:creationId xmlns:a16="http://schemas.microsoft.com/office/drawing/2014/main" id="{95A4798C-7A22-4A4C-98B3-4881216DAAA4}"/>
              </a:ext>
            </a:extLst>
          </p:cNvPr>
          <p:cNvSpPr/>
          <p:nvPr/>
        </p:nvSpPr>
        <p:spPr>
          <a:xfrm>
            <a:off x="4576202" y="1352357"/>
            <a:ext cx="107215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>
                <a:latin typeface="Segoe UI" panose="020B0502040204020203" pitchFamily="34" charset="0"/>
                <a:cs typeface="Segoe UI" panose="020B0502040204020203" pitchFamily="34" charset="0"/>
              </a:rPr>
              <a:t>UHD</a:t>
            </a:r>
            <a:r>
              <a:rPr lang="ru-RU" sz="130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1300">
                <a:latin typeface="Segoe UI" panose="020B0502040204020203" pitchFamily="34" charset="0"/>
                <a:cs typeface="Segoe UI" panose="020B0502040204020203" pitchFamily="34" charset="0"/>
              </a:rPr>
              <a:t>screen</a:t>
            </a:r>
          </a:p>
        </p:txBody>
      </p:sp>
      <p:pic>
        <p:nvPicPr>
          <p:cNvPr id="19" name="Рисунок 24">
            <a:extLst>
              <a:ext uri="{FF2B5EF4-FFF2-40B4-BE49-F238E27FC236}">
                <a16:creationId xmlns:a16="http://schemas.microsoft.com/office/drawing/2014/main" id="{5EA80CFF-94EE-4E13-B68A-BDAB981C6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63" y="5507976"/>
            <a:ext cx="1959175" cy="292660"/>
          </a:xfrm>
          <a:prstGeom prst="rect">
            <a:avLst/>
          </a:prstGeom>
        </p:spPr>
      </p:pic>
      <p:sp>
        <p:nvSpPr>
          <p:cNvPr id="20" name="Прямоугольник 25">
            <a:extLst>
              <a:ext uri="{FF2B5EF4-FFF2-40B4-BE49-F238E27FC236}">
                <a16:creationId xmlns:a16="http://schemas.microsoft.com/office/drawing/2014/main" id="{6C5949AD-04D9-495E-8EA3-5ECB461E6CBF}"/>
              </a:ext>
            </a:extLst>
          </p:cNvPr>
          <p:cNvSpPr/>
          <p:nvPr/>
        </p:nvSpPr>
        <p:spPr>
          <a:xfrm>
            <a:off x="297051" y="704796"/>
            <a:ext cx="30843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 Screen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LineUp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integrated Windows PC,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also Windows OS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special Applications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Multiboards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were specially created to increase the opportunities &amp; options in EDU, Business channels &amp; Meeting Rooms 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Picture 4" descr="Картинки по запросу intel logo">
            <a:extLst>
              <a:ext uri="{FF2B5EF4-FFF2-40B4-BE49-F238E27FC236}">
                <a16:creationId xmlns:a16="http://schemas.microsoft.com/office/drawing/2014/main" id="{98E67583-092E-45CB-B9EC-573F6A27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83" y="5954932"/>
            <a:ext cx="881697" cy="58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B1DCA61F-3A13-4631-B4BF-9594DD28B72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87299" y="5535278"/>
            <a:ext cx="418233" cy="400807"/>
          </a:xfrm>
          <a:prstGeom prst="rect">
            <a:avLst/>
          </a:prstGeom>
        </p:spPr>
      </p:pic>
      <p:pic>
        <p:nvPicPr>
          <p:cNvPr id="23" name="Рисунок 1">
            <a:extLst>
              <a:ext uri="{FF2B5EF4-FFF2-40B4-BE49-F238E27FC236}">
                <a16:creationId xmlns:a16="http://schemas.microsoft.com/office/drawing/2014/main" id="{7642E358-8E97-462B-90AE-3CD6052E8F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523" y="5632024"/>
            <a:ext cx="395012" cy="3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43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0" y="703038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Lithuania</a:t>
            </a:r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9B66B46F-A5B1-40D9-B8BC-837919D595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033"/>
            <a:ext cx="5604542" cy="420471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752A29F7-9AEE-497C-8BB0-9C7B9C15F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00" y="1696032"/>
            <a:ext cx="5638066" cy="422910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DB182E43-B4CC-4F91-85D7-94722B925085}"/>
              </a:ext>
            </a:extLst>
          </p:cNvPr>
          <p:cNvSpPr/>
          <p:nvPr/>
        </p:nvSpPr>
        <p:spPr>
          <a:xfrm>
            <a:off x="438315" y="6007870"/>
            <a:ext cx="32487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Grigiskiu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Sviesos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gimnazija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Прямоугольник 12">
            <a:extLst>
              <a:ext uri="{FF2B5EF4-FFF2-40B4-BE49-F238E27FC236}">
                <a16:creationId xmlns:a16="http://schemas.microsoft.com/office/drawing/2014/main" id="{0C67D9D8-79AE-4D7D-8E8A-26A4054F9A55}"/>
              </a:ext>
            </a:extLst>
          </p:cNvPr>
          <p:cNvSpPr/>
          <p:nvPr/>
        </p:nvSpPr>
        <p:spPr>
          <a:xfrm>
            <a:off x="6464513" y="6007870"/>
            <a:ext cx="3248746" cy="1811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70”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Class of the Future, during Educational Fair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 algn="r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53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>
            <a:extLst>
              <a:ext uri="{FF2B5EF4-FFF2-40B4-BE49-F238E27FC236}">
                <a16:creationId xmlns:a16="http://schemas.microsoft.com/office/drawing/2014/main" id="{067F2E7B-5858-4345-8C48-0AC8C5677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46" y="1543185"/>
            <a:ext cx="2334464" cy="415137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6F3B5751-7B58-44F2-90B9-2F97D7860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67" y="3170816"/>
            <a:ext cx="4486071" cy="2523744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27F08C8D-00FF-445E-A124-0DC8A7324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57" y="1630053"/>
            <a:ext cx="5790590" cy="406450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7" name="Прямоугольник 12">
            <a:extLst>
              <a:ext uri="{FF2B5EF4-FFF2-40B4-BE49-F238E27FC236}">
                <a16:creationId xmlns:a16="http://schemas.microsoft.com/office/drawing/2014/main" id="{F8781375-D2C3-46CD-8843-9E029BD2EB87}"/>
              </a:ext>
            </a:extLst>
          </p:cNvPr>
          <p:cNvSpPr/>
          <p:nvPr/>
        </p:nvSpPr>
        <p:spPr>
          <a:xfrm>
            <a:off x="347744" y="5877665"/>
            <a:ext cx="3248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70”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Lithuania Children and Youth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Center in Vilnius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Прямоугольник 13">
            <a:extLst>
              <a:ext uri="{FF2B5EF4-FFF2-40B4-BE49-F238E27FC236}">
                <a16:creationId xmlns:a16="http://schemas.microsoft.com/office/drawing/2014/main" id="{26279D5A-1380-43BC-9F7C-AE7372E17CD4}"/>
              </a:ext>
            </a:extLst>
          </p:cNvPr>
          <p:cNvSpPr/>
          <p:nvPr/>
        </p:nvSpPr>
        <p:spPr>
          <a:xfrm>
            <a:off x="6252843" y="5877665"/>
            <a:ext cx="32487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General Jonas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Žemaitis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Military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Academy of Lithuania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Заголовок 6">
            <a:extLst>
              <a:ext uri="{FF2B5EF4-FFF2-40B4-BE49-F238E27FC236}">
                <a16:creationId xmlns:a16="http://schemas.microsoft.com/office/drawing/2014/main" id="{5D281FA3-CB6A-4352-A9D2-21B6CE67C44B}"/>
              </a:ext>
            </a:extLst>
          </p:cNvPr>
          <p:cNvSpPr txBox="1">
            <a:spLocks/>
          </p:cNvSpPr>
          <p:nvPr/>
        </p:nvSpPr>
        <p:spPr>
          <a:xfrm>
            <a:off x="0" y="703038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Lithuania</a:t>
            </a:r>
          </a:p>
        </p:txBody>
      </p:sp>
    </p:spTree>
    <p:extLst>
      <p:ext uri="{BB962C8B-B14F-4D97-AF65-F5344CB8AC3E}">
        <p14:creationId xmlns:p14="http://schemas.microsoft.com/office/powerpoint/2010/main" val="619518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932217" y="566927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Bulgaria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0E1BA3EB-FC84-49E4-A236-F0B10C7DD1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2478"/>
            <a:ext cx="6564537" cy="4236719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AA08CF39-2F8E-4D1C-8D58-F6DF35A836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44" y="2424498"/>
            <a:ext cx="4062454" cy="3316224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F0F482E5-B58F-470E-81F5-A27AABF60C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26" y="2419927"/>
            <a:ext cx="5270806" cy="332079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8" name="Прямоугольник 12">
            <a:extLst>
              <a:ext uri="{FF2B5EF4-FFF2-40B4-BE49-F238E27FC236}">
                <a16:creationId xmlns:a16="http://schemas.microsoft.com/office/drawing/2014/main" id="{C0900580-C01D-497F-BB90-26CC44A211FE}"/>
              </a:ext>
            </a:extLst>
          </p:cNvPr>
          <p:cNvSpPr/>
          <p:nvPr/>
        </p:nvSpPr>
        <p:spPr>
          <a:xfrm>
            <a:off x="480767" y="5929832"/>
            <a:ext cx="3248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Sofia Mathematics High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School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Прямоугольник 13">
            <a:extLst>
              <a:ext uri="{FF2B5EF4-FFF2-40B4-BE49-F238E27FC236}">
                <a16:creationId xmlns:a16="http://schemas.microsoft.com/office/drawing/2014/main" id="{2C1B7FF9-85CC-4828-988F-9B2B872C9BBD}"/>
              </a:ext>
            </a:extLst>
          </p:cNvPr>
          <p:cNvSpPr/>
          <p:nvPr/>
        </p:nvSpPr>
        <p:spPr>
          <a:xfrm>
            <a:off x="6827794" y="5929832"/>
            <a:ext cx="32487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65”</a:t>
            </a:r>
          </a:p>
          <a:p>
            <a:pPr marL="22823">
              <a:lnSpc>
                <a:spcPct val="100000"/>
              </a:lnSpc>
            </a:pPr>
            <a:r>
              <a:rPr lang="en-US"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Ruse University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60249"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48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344853F-7FF1-40C1-ABF6-6C2E72881871}"/>
              </a:ext>
            </a:extLst>
          </p:cNvPr>
          <p:cNvSpPr txBox="1"/>
          <p:nvPr/>
        </p:nvSpPr>
        <p:spPr>
          <a:xfrm>
            <a:off x="9278685" y="1030235"/>
            <a:ext cx="2908553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Bosnia: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65” was used by Face TV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during  World Cup shows.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BCA409BF-834C-4B18-A4E8-1F1149A493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09" y="1939616"/>
            <a:ext cx="3838456" cy="208483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425F8AD4-EA46-4497-8609-21084D982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67" y="965399"/>
            <a:ext cx="2892174" cy="160324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E23FE432-DBAB-4C00-8004-9F9CB141B2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158" y="2747335"/>
            <a:ext cx="1749324" cy="845820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1BBE8DEE-7603-4445-A063-FE9EB480D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578" y="3725743"/>
            <a:ext cx="4217882" cy="243687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520E605C-C1B9-49BF-B724-7B77B4464B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80342"/>
            <a:ext cx="3046078" cy="2285999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7462D619-5CF7-4BB4-AA00-DE2B16EB95CE}"/>
              </a:ext>
            </a:extLst>
          </p:cNvPr>
          <p:cNvSpPr txBox="1"/>
          <p:nvPr/>
        </p:nvSpPr>
        <p:spPr>
          <a:xfrm>
            <a:off x="3112847" y="1003619"/>
            <a:ext cx="2258119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Cyprus: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8</a:t>
            </a:r>
            <a:r>
              <a:rPr lang="en-US"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 on Mega TV.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4E31129D-66F4-4E23-AF62-4A9F4999C9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" y="3496465"/>
            <a:ext cx="3067412" cy="204673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11" name="Image">
            <a:extLst>
              <a:ext uri="{FF2B5EF4-FFF2-40B4-BE49-F238E27FC236}">
                <a16:creationId xmlns:a16="http://schemas.microsoft.com/office/drawing/2014/main" id="{598A0A96-1BAF-46A4-BBB4-42BCE1BA9F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84" y="4778149"/>
            <a:ext cx="1910846" cy="127558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FE843970-5EDF-48A8-8774-084A5C0BA900}"/>
              </a:ext>
            </a:extLst>
          </p:cNvPr>
          <p:cNvSpPr txBox="1"/>
          <p:nvPr/>
        </p:nvSpPr>
        <p:spPr>
          <a:xfrm>
            <a:off x="3235037" y="3502343"/>
            <a:ext cx="2911438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Ukraine: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65” on news Channel 24.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Объект 4">
            <a:extLst>
              <a:ext uri="{FF2B5EF4-FFF2-40B4-BE49-F238E27FC236}">
                <a16:creationId xmlns:a16="http://schemas.microsoft.com/office/drawing/2014/main" id="{487F3D50-F61F-47B9-AF87-43998B1F7E94}"/>
              </a:ext>
            </a:extLst>
          </p:cNvPr>
          <p:cNvSpPr txBox="1">
            <a:spLocks/>
          </p:cNvSpPr>
          <p:nvPr/>
        </p:nvSpPr>
        <p:spPr>
          <a:xfrm>
            <a:off x="5340247" y="185316"/>
            <a:ext cx="4722813" cy="6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2999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TV</a:t>
            </a:r>
            <a:endParaRPr lang="ru-RU" sz="2999" dirty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5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D4B2F427-F0B8-4A0F-961E-F82E471AE429}"/>
              </a:ext>
            </a:extLst>
          </p:cNvPr>
          <p:cNvSpPr txBox="1"/>
          <p:nvPr/>
        </p:nvSpPr>
        <p:spPr>
          <a:xfrm>
            <a:off x="7059811" y="4891779"/>
            <a:ext cx="1856406" cy="12926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UAE: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Ohio Trading equipped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its room for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conferences and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meetings with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 65”.</a:t>
            </a:r>
            <a:endParaRPr sz="140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47FE1D70-AACC-46A8-BEE5-8D905E802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48" y="1908168"/>
            <a:ext cx="4423596" cy="271881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8521B7E0-2509-472D-B0BE-8CFC1A990D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60" y="4603070"/>
            <a:ext cx="2844938" cy="189433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E4BBDF8C-5FF2-422B-ADED-9A645422B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63" y="1908168"/>
            <a:ext cx="4489119" cy="336651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ECE5DF21-C0DF-43D5-8B82-82557641F285}"/>
              </a:ext>
            </a:extLst>
          </p:cNvPr>
          <p:cNvSpPr txBox="1"/>
          <p:nvPr/>
        </p:nvSpPr>
        <p:spPr>
          <a:xfrm>
            <a:off x="573663" y="5851071"/>
            <a:ext cx="3317575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Bosnia:</a:t>
            </a:r>
            <a:endParaRPr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Head office in Sarajevo  where one of the</a:t>
            </a:r>
            <a:endParaRPr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55” </a:t>
            </a:r>
            <a:r>
              <a:rPr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MultiBoards</a:t>
            </a:r>
            <a:r>
              <a:rPr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is installed.</a:t>
            </a:r>
            <a:endParaRPr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00196416-6058-4920-8E52-F2A4AE3B1A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63" y="4878951"/>
            <a:ext cx="2450273" cy="615696"/>
          </a:xfrm>
          <a:prstGeom prst="rect">
            <a:avLst/>
          </a:prstGeom>
        </p:spPr>
      </p:pic>
      <p:sp>
        <p:nvSpPr>
          <p:cNvPr id="9" name="Объект 3">
            <a:extLst>
              <a:ext uri="{FF2B5EF4-FFF2-40B4-BE49-F238E27FC236}">
                <a16:creationId xmlns:a16="http://schemas.microsoft.com/office/drawing/2014/main" id="{8C73FA94-5905-45C6-B108-43203B0E9364}"/>
              </a:ext>
            </a:extLst>
          </p:cNvPr>
          <p:cNvSpPr txBox="1">
            <a:spLocks/>
          </p:cNvSpPr>
          <p:nvPr/>
        </p:nvSpPr>
        <p:spPr>
          <a:xfrm>
            <a:off x="4477033" y="1115371"/>
            <a:ext cx="4722813" cy="6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2999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Meeting Rooms</a:t>
            </a:r>
            <a:endParaRPr lang="ru-RU" sz="2999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987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932217" y="566927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Ukraine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A0BFE48-B53E-4E61-90AF-FBC9784C2132}"/>
              </a:ext>
            </a:extLst>
          </p:cNvPr>
          <p:cNvSpPr txBox="1"/>
          <p:nvPr/>
        </p:nvSpPr>
        <p:spPr>
          <a:xfrm>
            <a:off x="430305" y="5736796"/>
            <a:ext cx="10139083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ru-RU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65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en-US" sz="1400"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Multiboard+mClass</a:t>
            </a:r>
            <a:r>
              <a:rPr lang="en-US" sz="1400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software</a:t>
            </a:r>
            <a:endParaRPr lang="ru-RU" sz="1400" spc="1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</a:t>
            </a:r>
            <a:r>
              <a:rPr lang="ru-RU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Grand, international school, Kiev</a:t>
            </a:r>
            <a:endParaRPr lang="ru-RU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need</a:t>
            </a:r>
            <a:r>
              <a:rPr lang="ru-RU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Enhance productivity of educational process by implementing interactive classroom solution.</a:t>
            </a:r>
          </a:p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Sales channel</a:t>
            </a:r>
            <a:r>
              <a:rPr lang="ru-RU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via partner</a:t>
            </a:r>
          </a:p>
          <a:p>
            <a:pPr marL="0">
              <a:lnSpc>
                <a:spcPct val="100000"/>
              </a:lnSpc>
            </a:pPr>
            <a:endParaRPr lang="en-US" sz="1400" spc="1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endParaRPr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28C81-EBB3-4B0E-A340-7923B02B1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388" y="2159809"/>
            <a:ext cx="4444113" cy="3333085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3D7900-F604-4D25-8627-51807C76E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5" y="2159809"/>
            <a:ext cx="4444113" cy="3333085"/>
          </a:xfrm>
          <a:prstGeom prst="roundRect">
            <a:avLst>
              <a:gd name="adj" fmla="val 4202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14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367784" y="575892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Georgia</a:t>
            </a:r>
          </a:p>
        </p:txBody>
      </p:sp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9FA35227-BA88-44B0-A055-3B77B90DBE1C}"/>
              </a:ext>
            </a:extLst>
          </p:cNvPr>
          <p:cNvSpPr/>
          <p:nvPr/>
        </p:nvSpPr>
        <p:spPr>
          <a:xfrm>
            <a:off x="367784" y="1335438"/>
            <a:ext cx="4619070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Solution</a:t>
            </a:r>
            <a:r>
              <a:rPr lang="ru-RU" b="1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86” &amp; 98” Prestigio Solutions </a:t>
            </a:r>
            <a:r>
              <a:rPr lang="en-US" dirty="0" err="1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Multiboards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Parliament of Georgia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need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Internal meetings &amp; online collaboration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Sales channel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via partner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maker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n/a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Client’s feedback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coming soon</a:t>
            </a:r>
          </a:p>
        </p:txBody>
      </p:sp>
      <p:pic>
        <p:nvPicPr>
          <p:cNvPr id="5" name="Рисунок 6" descr="1Parlament.jpg">
            <a:extLst>
              <a:ext uri="{FF2B5EF4-FFF2-40B4-BE49-F238E27FC236}">
                <a16:creationId xmlns:a16="http://schemas.microsoft.com/office/drawing/2014/main" id="{A59AF13A-2351-4522-BC20-A992EF9C644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3026" y="1766269"/>
            <a:ext cx="6788973" cy="5091731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Рисунок 8" descr="2Parlament.jpg">
            <a:extLst>
              <a:ext uri="{FF2B5EF4-FFF2-40B4-BE49-F238E27FC236}">
                <a16:creationId xmlns:a16="http://schemas.microsoft.com/office/drawing/2014/main" id="{754A74BF-585A-4BB9-A705-A3A2074663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3505693"/>
            <a:ext cx="4494880" cy="3371160"/>
          </a:xfrm>
          <a:prstGeom prst="roundRect">
            <a:avLst>
              <a:gd name="adj" fmla="val 4202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46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7C33F0-FA52-483E-8985-5A9A8D3F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3"/>
            <a:ext cx="4367213" cy="2535237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A1353-D92F-43F8-A9FD-7F6C206F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48" y="4228985"/>
            <a:ext cx="4367654" cy="2500563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9C7FA50-2BA4-4AA5-8EA1-23606BECEBF3}"/>
              </a:ext>
            </a:extLst>
          </p:cNvPr>
          <p:cNvSpPr txBox="1">
            <a:spLocks/>
          </p:cNvSpPr>
          <p:nvPr/>
        </p:nvSpPr>
        <p:spPr>
          <a:xfrm>
            <a:off x="488887" y="1050307"/>
            <a:ext cx="3281835" cy="498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CAPITAL TV CYPRUS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1875D-8AEC-487A-956C-CAACA9E4C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1" y="1548360"/>
            <a:ext cx="4417849" cy="2485039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8979D-3085-4262-A5BF-CA2C5EF54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561" y="4153622"/>
            <a:ext cx="4417849" cy="248504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C4595226-6A4E-4E6F-B2AD-9D660A2546E6}"/>
              </a:ext>
            </a:extLst>
          </p:cNvPr>
          <p:cNvSpPr txBox="1">
            <a:spLocks/>
          </p:cNvSpPr>
          <p:nvPr/>
        </p:nvSpPr>
        <p:spPr>
          <a:xfrm>
            <a:off x="6339698" y="1045427"/>
            <a:ext cx="2866961" cy="498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CYPRUS POLICE</a:t>
            </a:r>
          </a:p>
        </p:txBody>
      </p:sp>
    </p:spTree>
    <p:extLst>
      <p:ext uri="{BB962C8B-B14F-4D97-AF65-F5344CB8AC3E}">
        <p14:creationId xmlns:p14="http://schemas.microsoft.com/office/powerpoint/2010/main" val="2403461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441152" y="598109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Latvia</a:t>
            </a:r>
          </a:p>
        </p:txBody>
      </p:sp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F59796F7-71E4-4C59-90CC-EBD4CBC6FEAE}"/>
              </a:ext>
            </a:extLst>
          </p:cNvPr>
          <p:cNvSpPr/>
          <p:nvPr/>
        </p:nvSpPr>
        <p:spPr>
          <a:xfrm>
            <a:off x="367784" y="1335438"/>
            <a:ext cx="461907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Solution</a:t>
            </a:r>
            <a:r>
              <a:rPr lang="ru-RU" sz="1600" b="1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43” Prestigio Solutions </a:t>
            </a:r>
            <a:r>
              <a:rPr lang="en-US" sz="1600" dirty="0" err="1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Multiboards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</a:t>
            </a:r>
            <a:r>
              <a:rPr lang="ru-RU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Capital Clinic Riga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Business need</a:t>
            </a:r>
            <a:r>
              <a:rPr lang="ru-RU" sz="1600" b="1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to equip kids zone in the clinic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Sales channel</a:t>
            </a:r>
            <a:r>
              <a:rPr lang="ru-RU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directly to end user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maker</a:t>
            </a:r>
            <a:r>
              <a:rPr lang="ru-RU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Director</a:t>
            </a:r>
            <a:endParaRPr lang="ru-RU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Client’s feedback</a:t>
            </a:r>
            <a:r>
              <a:rPr lang="ru-RU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“nice solution for the kids”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E0983-0A5D-48D5-A226-3E35FB862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2" y="3119801"/>
            <a:ext cx="2732354" cy="364314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48114-A57E-4662-B3DB-ED02B3D58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95" y="1644894"/>
            <a:ext cx="3505200" cy="4673601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1F8E6-3572-46BC-B634-00794078C9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737" y="1644894"/>
            <a:ext cx="3538933" cy="4718577"/>
          </a:xfrm>
          <a:prstGeom prst="roundRect">
            <a:avLst>
              <a:gd name="adj" fmla="val 4202"/>
            </a:avLst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42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B1913908-7BB3-A140-8082-C8592C61CCB9}"/>
              </a:ext>
            </a:extLst>
          </p:cNvPr>
          <p:cNvSpPr/>
          <p:nvPr/>
        </p:nvSpPr>
        <p:spPr>
          <a:xfrm>
            <a:off x="912342" y="2225560"/>
            <a:ext cx="6096000" cy="192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5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reliable partner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5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solutions for business</a:t>
            </a:r>
            <a:r>
              <a:rPr lang="ru-RU" sz="25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education</a:t>
            </a:r>
            <a:endParaRPr lang="x-none" sz="25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B11B996-CF60-4930-A678-68B2C400A6AA}"/>
              </a:ext>
            </a:extLst>
          </p:cNvPr>
          <p:cNvSpPr txBox="1">
            <a:spLocks/>
          </p:cNvSpPr>
          <p:nvPr/>
        </p:nvSpPr>
        <p:spPr>
          <a:xfrm>
            <a:off x="912342" y="3659949"/>
            <a:ext cx="5176058" cy="144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A7FF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Thank you!</a:t>
            </a:r>
            <a:endParaRPr kumimoji="0" lang="ru-RU" sz="4400" b="1" i="0" u="none" strike="noStrike" kern="1200" cap="none" spc="0" normalizeH="0" baseline="0" noProof="0" dirty="0">
              <a:ln>
                <a:noFill/>
              </a:ln>
              <a:solidFill>
                <a:srgbClr val="00A7FF"/>
              </a:solidFill>
              <a:effectLst/>
              <a:uLnTx/>
              <a:uFillTx/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89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"/>
          <p:cNvSpPr txBox="1">
            <a:spLocks/>
          </p:cNvSpPr>
          <p:nvPr/>
        </p:nvSpPr>
        <p:spPr>
          <a:xfrm>
            <a:off x="932217" y="566927"/>
            <a:ext cx="7896112" cy="93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99" b="1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Windows 10 PC for Group Collaboration</a:t>
            </a:r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90225167-C677-42F1-9293-FF25C9245E8C}"/>
              </a:ext>
            </a:extLst>
          </p:cNvPr>
          <p:cNvSpPr/>
          <p:nvPr/>
        </p:nvSpPr>
        <p:spPr>
          <a:xfrm>
            <a:off x="3497209" y="1139454"/>
            <a:ext cx="768598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2937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Easy use of widely known Windows 10 Pro interface </a:t>
            </a:r>
          </a:p>
          <a:p>
            <a:pPr marL="642937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Evolve technology with 700K+ apps from Microsoft Store</a:t>
            </a:r>
            <a:endParaRPr lang="ru-RU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42937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Converge video, text, internet, audio in one device</a:t>
            </a:r>
          </a:p>
          <a:p>
            <a:pPr marL="642937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device, share content, control devices &amp; content, record</a:t>
            </a:r>
            <a:endParaRPr lang="ru-RU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Прямоугольник 5">
            <a:extLst>
              <a:ext uri="{FF2B5EF4-FFF2-40B4-BE49-F238E27FC236}">
                <a16:creationId xmlns:a16="http://schemas.microsoft.com/office/drawing/2014/main" id="{3CA1B07F-D1E9-4DDA-9761-A3B01A4C2F8A}"/>
              </a:ext>
            </a:extLst>
          </p:cNvPr>
          <p:cNvSpPr/>
          <p:nvPr/>
        </p:nvSpPr>
        <p:spPr>
          <a:xfrm>
            <a:off x="4076895" y="4982095"/>
            <a:ext cx="4187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EDUCATE</a:t>
            </a:r>
            <a:endParaRPr lang="ru-RU" sz="2000" b="1" dirty="0">
              <a:solidFill>
                <a:srgbClr val="00A7FF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9" name="Прямоугольник 6">
            <a:extLst>
              <a:ext uri="{FF2B5EF4-FFF2-40B4-BE49-F238E27FC236}">
                <a16:creationId xmlns:a16="http://schemas.microsoft.com/office/drawing/2014/main" id="{8FC33976-A1BD-48F6-AA17-768D746BFCFB}"/>
              </a:ext>
            </a:extLst>
          </p:cNvPr>
          <p:cNvSpPr/>
          <p:nvPr/>
        </p:nvSpPr>
        <p:spPr>
          <a:xfrm>
            <a:off x="1388464" y="3065702"/>
            <a:ext cx="1277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PRESENT</a:t>
            </a:r>
          </a:p>
        </p:txBody>
      </p:sp>
      <p:sp>
        <p:nvSpPr>
          <p:cNvPr id="20" name="Прямоугольник 7">
            <a:extLst>
              <a:ext uri="{FF2B5EF4-FFF2-40B4-BE49-F238E27FC236}">
                <a16:creationId xmlns:a16="http://schemas.microsoft.com/office/drawing/2014/main" id="{84C9C8C9-3347-4EF3-AB35-1178F5A33A84}"/>
              </a:ext>
            </a:extLst>
          </p:cNvPr>
          <p:cNvSpPr/>
          <p:nvPr/>
        </p:nvSpPr>
        <p:spPr>
          <a:xfrm>
            <a:off x="9086626" y="2509275"/>
            <a:ext cx="2380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A7FF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COLABORATE</a:t>
            </a:r>
            <a:endParaRPr lang="ru-RU" sz="2000" b="1" dirty="0">
              <a:solidFill>
                <a:srgbClr val="00A7FF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1" name="Рисунок 16">
            <a:extLst>
              <a:ext uri="{FF2B5EF4-FFF2-40B4-BE49-F238E27FC236}">
                <a16:creationId xmlns:a16="http://schemas.microsoft.com/office/drawing/2014/main" id="{1A8D564A-0E0B-4BE0-B2B0-18C9020F30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1928" y="3156709"/>
            <a:ext cx="1582774" cy="377252"/>
          </a:xfrm>
          <a:prstGeom prst="rect">
            <a:avLst/>
          </a:prstGeom>
        </p:spPr>
      </p:pic>
      <p:pic>
        <p:nvPicPr>
          <p:cNvPr id="22" name="Рисунок 23">
            <a:extLst>
              <a:ext uri="{FF2B5EF4-FFF2-40B4-BE49-F238E27FC236}">
                <a16:creationId xmlns:a16="http://schemas.microsoft.com/office/drawing/2014/main" id="{09212B33-7B9A-4AE9-8D24-41DCC60B90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3" y="5832016"/>
            <a:ext cx="2421690" cy="361751"/>
          </a:xfrm>
          <a:prstGeom prst="rect">
            <a:avLst/>
          </a:prstGeom>
        </p:spPr>
      </p:pic>
      <p:pic>
        <p:nvPicPr>
          <p:cNvPr id="23" name="Picture 20" descr="Image result for remote connection from mobile png icons">
            <a:extLst>
              <a:ext uri="{FF2B5EF4-FFF2-40B4-BE49-F238E27FC236}">
                <a16:creationId xmlns:a16="http://schemas.microsoft.com/office/drawing/2014/main" id="{ABD85212-713C-454C-B298-8028D1919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308" y="3496614"/>
            <a:ext cx="1165225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Desktop screenshots capturing  png icons">
            <a:extLst>
              <a:ext uri="{FF2B5EF4-FFF2-40B4-BE49-F238E27FC236}">
                <a16:creationId xmlns:a16="http://schemas.microsoft.com/office/drawing/2014/main" id="{CA0E9219-0B52-4DB8-AAA2-848262FB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340" y="3635074"/>
            <a:ext cx="1140063" cy="87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Объект 3">
            <a:extLst>
              <a:ext uri="{FF2B5EF4-FFF2-40B4-BE49-F238E27FC236}">
                <a16:creationId xmlns:a16="http://schemas.microsoft.com/office/drawing/2014/main" id="{DB1449F6-A20D-41AE-B1CE-87F5F281F9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068" y="4631965"/>
            <a:ext cx="1429455" cy="725848"/>
          </a:xfrm>
          <a:prstGeom prst="rect">
            <a:avLst/>
          </a:prstGeom>
        </p:spPr>
      </p:pic>
      <p:pic>
        <p:nvPicPr>
          <p:cNvPr id="26" name="Picture 12" descr="Related image">
            <a:extLst>
              <a:ext uri="{FF2B5EF4-FFF2-40B4-BE49-F238E27FC236}">
                <a16:creationId xmlns:a16="http://schemas.microsoft.com/office/drawing/2014/main" id="{88669D08-6A37-462A-A0EE-2D6FEA0F7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1887" y="4382486"/>
            <a:ext cx="1020163" cy="102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Рисунок 29" descr="512px-Skype_logo_(2019–present).svg.png">
            <a:extLst>
              <a:ext uri="{FF2B5EF4-FFF2-40B4-BE49-F238E27FC236}">
                <a16:creationId xmlns:a16="http://schemas.microsoft.com/office/drawing/2014/main" id="{BD4CE90B-94F8-4C4F-8764-340B01DB8ED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59241" y="3069345"/>
            <a:ext cx="984850" cy="984850"/>
          </a:xfrm>
          <a:prstGeom prst="rect">
            <a:avLst/>
          </a:prstGeom>
        </p:spPr>
      </p:pic>
      <p:pic>
        <p:nvPicPr>
          <p:cNvPr id="28" name="Рисунок 30" descr="microsoft-teams-1.jpg">
            <a:extLst>
              <a:ext uri="{FF2B5EF4-FFF2-40B4-BE49-F238E27FC236}">
                <a16:creationId xmlns:a16="http://schemas.microsoft.com/office/drawing/2014/main" id="{86CC8B98-2C45-42DE-B59E-6F579EBC0D7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1914" y="4303373"/>
            <a:ext cx="1439188" cy="1200061"/>
          </a:xfrm>
          <a:prstGeom prst="rect">
            <a:avLst/>
          </a:prstGeom>
        </p:spPr>
      </p:pic>
      <p:pic>
        <p:nvPicPr>
          <p:cNvPr id="29" name="Рисунок 31" descr="team-viewer-logo.jpg">
            <a:extLst>
              <a:ext uri="{FF2B5EF4-FFF2-40B4-BE49-F238E27FC236}">
                <a16:creationId xmlns:a16="http://schemas.microsoft.com/office/drawing/2014/main" id="{E9EEF8AD-0B17-4991-9E02-1E316C86019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57004" y="4181883"/>
            <a:ext cx="1570537" cy="1278417"/>
          </a:xfrm>
          <a:prstGeom prst="rect">
            <a:avLst/>
          </a:prstGeom>
        </p:spPr>
      </p:pic>
      <p:pic>
        <p:nvPicPr>
          <p:cNvPr id="30" name="Рисунок 32" descr="zoom-logo-300x108.png">
            <a:extLst>
              <a:ext uri="{FF2B5EF4-FFF2-40B4-BE49-F238E27FC236}">
                <a16:creationId xmlns:a16="http://schemas.microsoft.com/office/drawing/2014/main" id="{ED8CE210-B57C-403C-AA9D-AD0752E7F8A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4014" y="5483792"/>
            <a:ext cx="1899655" cy="683875"/>
          </a:xfrm>
          <a:prstGeom prst="rect">
            <a:avLst/>
          </a:prstGeom>
        </p:spPr>
      </p:pic>
      <p:pic>
        <p:nvPicPr>
          <p:cNvPr id="31" name="Рисунок 33" descr="Logo_Mozaik_Education_04.png">
            <a:extLst>
              <a:ext uri="{FF2B5EF4-FFF2-40B4-BE49-F238E27FC236}">
                <a16:creationId xmlns:a16="http://schemas.microsoft.com/office/drawing/2014/main" id="{8437175A-5E5C-4476-A98F-234BA6D2F5AE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8581" y="5357004"/>
            <a:ext cx="1302589" cy="1302589"/>
          </a:xfrm>
          <a:prstGeom prst="rect">
            <a:avLst/>
          </a:prstGeom>
        </p:spPr>
      </p:pic>
      <p:pic>
        <p:nvPicPr>
          <p:cNvPr id="32" name="Picture 14" descr="Image result for OfficeSuite png icons">
            <a:extLst>
              <a:ext uri="{FF2B5EF4-FFF2-40B4-BE49-F238E27FC236}">
                <a16:creationId xmlns:a16="http://schemas.microsoft.com/office/drawing/2014/main" id="{C172A3C6-0F91-46A4-8B12-13B6494D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93" y="5305462"/>
            <a:ext cx="862205" cy="86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Рисунок 35" descr="PMBAMS100.png">
            <a:extLst>
              <a:ext uri="{FF2B5EF4-FFF2-40B4-BE49-F238E27FC236}">
                <a16:creationId xmlns:a16="http://schemas.microsoft.com/office/drawing/2014/main" id="{678CFF6E-0A60-4A5F-BC62-47F84DC54C14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38283" y="5359333"/>
            <a:ext cx="817182" cy="817182"/>
          </a:xfrm>
          <a:prstGeom prst="rect">
            <a:avLst/>
          </a:prstGeom>
        </p:spPr>
      </p:pic>
      <p:pic>
        <p:nvPicPr>
          <p:cNvPr id="35" name="Рисунок 37">
            <a:extLst>
              <a:ext uri="{FF2B5EF4-FFF2-40B4-BE49-F238E27FC236}">
                <a16:creationId xmlns:a16="http://schemas.microsoft.com/office/drawing/2014/main" id="{EA7C5592-E589-4FD4-9EF1-A1E9EEA864A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19" y="2269567"/>
            <a:ext cx="4107831" cy="2741977"/>
          </a:xfrm>
          <a:prstGeom prst="roundRect">
            <a:avLst>
              <a:gd name="adj" fmla="val 4737"/>
            </a:avLst>
          </a:prstGeom>
          <a:ln>
            <a:noFill/>
          </a:ln>
        </p:spPr>
      </p:pic>
      <p:pic>
        <p:nvPicPr>
          <p:cNvPr id="36" name="Рисунок 38" descr="415.png">
            <a:extLst>
              <a:ext uri="{FF2B5EF4-FFF2-40B4-BE49-F238E27FC236}">
                <a16:creationId xmlns:a16="http://schemas.microsoft.com/office/drawing/2014/main" id="{C8741C2A-640E-4516-BEB4-78EDB8176B69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96362" y="5342627"/>
            <a:ext cx="762000" cy="762000"/>
          </a:xfrm>
          <a:prstGeom prst="rect">
            <a:avLst/>
          </a:prstGeom>
        </p:spPr>
      </p:pic>
      <p:pic>
        <p:nvPicPr>
          <p:cNvPr id="37" name="Рисунок 39" descr="417.png">
            <a:extLst>
              <a:ext uri="{FF2B5EF4-FFF2-40B4-BE49-F238E27FC236}">
                <a16:creationId xmlns:a16="http://schemas.microsoft.com/office/drawing/2014/main" id="{EE39BD62-D326-4378-B936-0D9EAB19D8B8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186681" y="3506009"/>
            <a:ext cx="762000" cy="762000"/>
          </a:xfrm>
          <a:prstGeom prst="rect">
            <a:avLst/>
          </a:prstGeom>
        </p:spPr>
      </p:pic>
      <p:grpSp>
        <p:nvGrpSpPr>
          <p:cNvPr id="38" name="Group 10">
            <a:extLst>
              <a:ext uri="{FF2B5EF4-FFF2-40B4-BE49-F238E27FC236}">
                <a16:creationId xmlns:a16="http://schemas.microsoft.com/office/drawing/2014/main" id="{B25814E1-5AD7-4048-B903-BEC1D8C04D54}"/>
              </a:ext>
            </a:extLst>
          </p:cNvPr>
          <p:cNvGrpSpPr/>
          <p:nvPr/>
        </p:nvGrpSpPr>
        <p:grpSpPr>
          <a:xfrm>
            <a:off x="5969446" y="6176607"/>
            <a:ext cx="552126" cy="551997"/>
            <a:chOff x="3473832" y="119303"/>
            <a:chExt cx="3123475" cy="3130140"/>
          </a:xfrm>
        </p:grpSpPr>
        <p:sp>
          <p:nvSpPr>
            <p:cNvPr id="39" name="Oval 8">
              <a:extLst>
                <a:ext uri="{FF2B5EF4-FFF2-40B4-BE49-F238E27FC236}">
                  <a16:creationId xmlns:a16="http://schemas.microsoft.com/office/drawing/2014/main" id="{C17AA362-DB3A-4751-85E6-29CC5263CCEC}"/>
                </a:ext>
              </a:extLst>
            </p:cNvPr>
            <p:cNvSpPr/>
            <p:nvPr/>
          </p:nvSpPr>
          <p:spPr>
            <a:xfrm>
              <a:off x="3473832" y="119303"/>
              <a:ext cx="3092823" cy="3092823"/>
            </a:xfrm>
            <a:prstGeom prst="ellipse">
              <a:avLst/>
            </a:prstGeom>
            <a:solidFill>
              <a:srgbClr val="99CCFF">
                <a:alpha val="50196"/>
              </a:srgbClr>
            </a:solidFill>
            <a:ln w="57150">
              <a:solidFill>
                <a:srgbClr val="B522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F64E375E-2501-484B-816D-4FE031EED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3944" r="-3" b="-25377"/>
            <a:stretch/>
          </p:blipFill>
          <p:spPr>
            <a:xfrm rot="2195440">
              <a:off x="3494640" y="136197"/>
              <a:ext cx="3102667" cy="3113246"/>
            </a:xfrm>
            <a:prstGeom prst="ellipse">
              <a:avLst/>
            </a:prstGeom>
            <a:ln>
              <a:solidFill>
                <a:srgbClr val="B5223D"/>
              </a:solidFill>
            </a:ln>
          </p:spPr>
        </p:pic>
      </p:grpSp>
      <p:pic>
        <p:nvPicPr>
          <p:cNvPr id="41" name="Рисунок 43" descr="apps.31056.13824105887454405.e6669974-ded5-4701-b4bb-413fcebc0546.d06d243f-31c7-4743-b06c-9ea4b496b01a.png">
            <a:extLst>
              <a:ext uri="{FF2B5EF4-FFF2-40B4-BE49-F238E27FC236}">
                <a16:creationId xmlns:a16="http://schemas.microsoft.com/office/drawing/2014/main" id="{7BA74DE6-8E5D-4315-AA4C-3C88D2A5025F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83012" y="6102470"/>
            <a:ext cx="627077" cy="62707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FBAAE78-80E2-4968-8CB7-36FFDD7EDDD2}"/>
              </a:ext>
            </a:extLst>
          </p:cNvPr>
          <p:cNvSpPr txBox="1"/>
          <p:nvPr/>
        </p:nvSpPr>
        <p:spPr>
          <a:xfrm>
            <a:off x="9515475" y="6429375"/>
            <a:ext cx="2495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*compatible with Apps for collaboration</a:t>
            </a:r>
            <a:endParaRPr lang="ru-RU" sz="1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9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4294967295"/>
          </p:nvPr>
        </p:nvSpPr>
        <p:spPr>
          <a:xfrm>
            <a:off x="577702" y="82906"/>
            <a:ext cx="8334804" cy="6604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>
              <a:spcBef>
                <a:spcPct val="0"/>
              </a:spcBef>
              <a:buNone/>
            </a:pP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Prestigio Solutions MB </a:t>
            </a:r>
            <a:r>
              <a:rPr lang="en-US" sz="3600" b="1" dirty="0" err="1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LineUp</a:t>
            </a:r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, 2022’H1</a:t>
            </a:r>
            <a:endParaRPr lang="ru-RU" sz="3600" b="1" dirty="0">
              <a:solidFill>
                <a:schemeClr val="bg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47" name="Пятиугольник 31">
            <a:extLst>
              <a:ext uri="{FF2B5EF4-FFF2-40B4-BE49-F238E27FC236}">
                <a16:creationId xmlns:a16="http://schemas.microsoft.com/office/drawing/2014/main" id="{34B780E7-0F06-4F50-8848-562BEC2961D5}"/>
              </a:ext>
            </a:extLst>
          </p:cNvPr>
          <p:cNvSpPr/>
          <p:nvPr/>
        </p:nvSpPr>
        <p:spPr>
          <a:xfrm>
            <a:off x="162351" y="5518273"/>
            <a:ext cx="9107484" cy="584187"/>
          </a:xfrm>
          <a:prstGeom prst="homePlate">
            <a:avLst/>
          </a:prstGeom>
          <a:gradFill flip="none" rotWithShape="1">
            <a:gsLst>
              <a:gs pos="15000">
                <a:srgbClr val="00DB87"/>
              </a:gs>
              <a:gs pos="100000">
                <a:srgbClr val="00DD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B07CC19-D186-4648-8EBC-29F789BC059C}"/>
              </a:ext>
            </a:extLst>
          </p:cNvPr>
          <p:cNvGrpSpPr/>
          <p:nvPr/>
        </p:nvGrpSpPr>
        <p:grpSpPr>
          <a:xfrm>
            <a:off x="145297" y="2816277"/>
            <a:ext cx="11825890" cy="597551"/>
            <a:chOff x="145297" y="2816277"/>
            <a:chExt cx="11825890" cy="597551"/>
          </a:xfrm>
        </p:grpSpPr>
        <p:sp>
          <p:nvSpPr>
            <p:cNvPr id="67" name="Пятиугольник 16">
              <a:extLst>
                <a:ext uri="{FF2B5EF4-FFF2-40B4-BE49-F238E27FC236}">
                  <a16:creationId xmlns:a16="http://schemas.microsoft.com/office/drawing/2014/main" id="{8724B0A0-8FE8-4A2A-BCC3-C493B0CC9192}"/>
                </a:ext>
              </a:extLst>
            </p:cNvPr>
            <p:cNvSpPr/>
            <p:nvPr/>
          </p:nvSpPr>
          <p:spPr>
            <a:xfrm>
              <a:off x="145297" y="2816277"/>
              <a:ext cx="11825890" cy="597551"/>
            </a:xfrm>
            <a:prstGeom prst="homePlate">
              <a:avLst/>
            </a:prstGeom>
            <a:gradFill flip="none" rotWithShape="1">
              <a:gsLst>
                <a:gs pos="15000">
                  <a:srgbClr val="00A6E0"/>
                </a:gs>
                <a:gs pos="100000">
                  <a:srgbClr val="87D7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Oval 12">
              <a:extLst>
                <a:ext uri="{FF2B5EF4-FFF2-40B4-BE49-F238E27FC236}">
                  <a16:creationId xmlns:a16="http://schemas.microsoft.com/office/drawing/2014/main" id="{D57B0007-A4A6-4FC4-9D93-A2AB541C9D55}"/>
                </a:ext>
              </a:extLst>
            </p:cNvPr>
            <p:cNvSpPr/>
            <p:nvPr/>
          </p:nvSpPr>
          <p:spPr bwMode="auto">
            <a:xfrm>
              <a:off x="231107" y="2902573"/>
              <a:ext cx="424669" cy="435500"/>
            </a:xfrm>
            <a:prstGeom prst="ellipse">
              <a:avLst/>
            </a:prstGeom>
            <a:solidFill>
              <a:srgbClr val="FFFFFF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65”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130B3D-480B-434B-BA70-FA5598C4B4E7}"/>
                </a:ext>
              </a:extLst>
            </p:cNvPr>
            <p:cNvSpPr txBox="1"/>
            <p:nvPr/>
          </p:nvSpPr>
          <p:spPr>
            <a:xfrm>
              <a:off x="577702" y="2860610"/>
              <a:ext cx="11028172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PMB528L653 (Prime Series)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UHD, Windows 10 Pro / Android 9.0 / </a:t>
              </a:r>
              <a:r>
                <a:rPr lang="ru-RU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0 points multitouch / Intel® Core™ i5 10</a:t>
              </a:r>
              <a:r>
                <a:rPr lang="en-US" sz="1050" baseline="3000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th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  Gen, 8GB, 256GB / Independent Graphic Card</a:t>
              </a:r>
              <a:endPara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FDFC332-20C9-423B-9251-7EAA3A6C2451}"/>
              </a:ext>
            </a:extLst>
          </p:cNvPr>
          <p:cNvGrpSpPr/>
          <p:nvPr/>
        </p:nvGrpSpPr>
        <p:grpSpPr>
          <a:xfrm>
            <a:off x="145297" y="804031"/>
            <a:ext cx="11825890" cy="584187"/>
            <a:chOff x="145297" y="804031"/>
            <a:chExt cx="11825890" cy="584187"/>
          </a:xfrm>
        </p:grpSpPr>
        <p:sp>
          <p:nvSpPr>
            <p:cNvPr id="66" name="Пятиугольник 19">
              <a:extLst>
                <a:ext uri="{FF2B5EF4-FFF2-40B4-BE49-F238E27FC236}">
                  <a16:creationId xmlns:a16="http://schemas.microsoft.com/office/drawing/2014/main" id="{74314420-DF7E-49BD-9C84-D75053EF6094}"/>
                </a:ext>
              </a:extLst>
            </p:cNvPr>
            <p:cNvSpPr/>
            <p:nvPr/>
          </p:nvSpPr>
          <p:spPr>
            <a:xfrm>
              <a:off x="145297" y="804031"/>
              <a:ext cx="11825890" cy="584187"/>
            </a:xfrm>
            <a:prstGeom prst="homePlate">
              <a:avLst/>
            </a:prstGeom>
            <a:gradFill flip="none" rotWithShape="1">
              <a:gsLst>
                <a:gs pos="15000">
                  <a:srgbClr val="3A5198"/>
                </a:gs>
                <a:gs pos="100000">
                  <a:srgbClr val="677EC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12">
              <a:extLst>
                <a:ext uri="{FF2B5EF4-FFF2-40B4-BE49-F238E27FC236}">
                  <a16:creationId xmlns:a16="http://schemas.microsoft.com/office/drawing/2014/main" id="{59D8E77F-8D5E-42CF-927B-85B88003597F}"/>
                </a:ext>
              </a:extLst>
            </p:cNvPr>
            <p:cNvSpPr/>
            <p:nvPr/>
          </p:nvSpPr>
          <p:spPr bwMode="auto">
            <a:xfrm>
              <a:off x="231110" y="872593"/>
              <a:ext cx="424669" cy="435500"/>
            </a:xfrm>
            <a:prstGeom prst="ellipse">
              <a:avLst/>
            </a:prstGeom>
            <a:solidFill>
              <a:srgbClr val="FFFFFF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65”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D23DE3-6CA1-4E7A-8490-CC4EDB96A1D2}"/>
                </a:ext>
              </a:extLst>
            </p:cNvPr>
            <p:cNvSpPr txBox="1"/>
            <p:nvPr/>
          </p:nvSpPr>
          <p:spPr>
            <a:xfrm>
              <a:off x="683828" y="843873"/>
              <a:ext cx="10959526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PMB000L654 (Light Series)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UHD / Android 8.0 / </a:t>
              </a:r>
              <a:r>
                <a:rPr lang="ru-RU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0 points multitouch / ARM A73+A53, 3GB, 32GB / PC Windows (optionally)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4592973-7BD9-4EF7-A63B-247519CC1332}"/>
              </a:ext>
            </a:extLst>
          </p:cNvPr>
          <p:cNvGrpSpPr/>
          <p:nvPr/>
        </p:nvGrpSpPr>
        <p:grpSpPr>
          <a:xfrm>
            <a:off x="145297" y="1473365"/>
            <a:ext cx="11825890" cy="584187"/>
            <a:chOff x="145297" y="1473365"/>
            <a:chExt cx="11825890" cy="584187"/>
          </a:xfrm>
        </p:grpSpPr>
        <p:sp>
          <p:nvSpPr>
            <p:cNvPr id="65" name="Пятиугольник 22">
              <a:extLst>
                <a:ext uri="{FF2B5EF4-FFF2-40B4-BE49-F238E27FC236}">
                  <a16:creationId xmlns:a16="http://schemas.microsoft.com/office/drawing/2014/main" id="{E4477241-17A4-489F-9D0C-7E6A1BAB648F}"/>
                </a:ext>
              </a:extLst>
            </p:cNvPr>
            <p:cNvSpPr/>
            <p:nvPr/>
          </p:nvSpPr>
          <p:spPr>
            <a:xfrm>
              <a:off x="145297" y="1473365"/>
              <a:ext cx="11825890" cy="584187"/>
            </a:xfrm>
            <a:prstGeom prst="homePlate">
              <a:avLst/>
            </a:prstGeom>
            <a:gradFill flip="none" rotWithShape="1">
              <a:gsLst>
                <a:gs pos="15000">
                  <a:srgbClr val="3A5198"/>
                </a:gs>
                <a:gs pos="100000">
                  <a:srgbClr val="677EC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Oval 12">
              <a:extLst>
                <a:ext uri="{FF2B5EF4-FFF2-40B4-BE49-F238E27FC236}">
                  <a16:creationId xmlns:a16="http://schemas.microsoft.com/office/drawing/2014/main" id="{5A4C9848-BEB9-4712-A934-E27024787D40}"/>
                </a:ext>
              </a:extLst>
            </p:cNvPr>
            <p:cNvSpPr/>
            <p:nvPr/>
          </p:nvSpPr>
          <p:spPr bwMode="auto">
            <a:xfrm>
              <a:off x="231109" y="1537751"/>
              <a:ext cx="424669" cy="435500"/>
            </a:xfrm>
            <a:prstGeom prst="ellipse">
              <a:avLst/>
            </a:prstGeom>
            <a:solidFill>
              <a:srgbClr val="FFFFFF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ru-RU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75”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C8D46B1-6024-4BD5-95BA-F1D00EDE9082}"/>
                </a:ext>
              </a:extLst>
            </p:cNvPr>
            <p:cNvSpPr txBox="1"/>
            <p:nvPr/>
          </p:nvSpPr>
          <p:spPr>
            <a:xfrm>
              <a:off x="569011" y="1513401"/>
              <a:ext cx="10978461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PMB000L754 (Light Series)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UHD / Android 8.0 / </a:t>
              </a:r>
              <a:r>
                <a:rPr lang="ru-RU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0 points multitouch / ARM A73+A53, 3GB, </a:t>
              </a:r>
              <a:r>
                <a:rPr lang="ru-RU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32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GB / PC Windows (optionally)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49CC2CA-AF20-4EA8-ABF8-43AC6754811C}"/>
              </a:ext>
            </a:extLst>
          </p:cNvPr>
          <p:cNvGrpSpPr/>
          <p:nvPr/>
        </p:nvGrpSpPr>
        <p:grpSpPr>
          <a:xfrm>
            <a:off x="162351" y="4843466"/>
            <a:ext cx="11863224" cy="584187"/>
            <a:chOff x="162351" y="4843466"/>
            <a:chExt cx="11863224" cy="584187"/>
          </a:xfrm>
        </p:grpSpPr>
        <p:sp>
          <p:nvSpPr>
            <p:cNvPr id="63" name="Пятиугольник 28">
              <a:extLst>
                <a:ext uri="{FF2B5EF4-FFF2-40B4-BE49-F238E27FC236}">
                  <a16:creationId xmlns:a16="http://schemas.microsoft.com/office/drawing/2014/main" id="{27E3AFDD-3D8D-44CC-A9D4-6E6F1379FE72}"/>
                </a:ext>
              </a:extLst>
            </p:cNvPr>
            <p:cNvSpPr/>
            <p:nvPr/>
          </p:nvSpPr>
          <p:spPr>
            <a:xfrm>
              <a:off x="162351" y="4843466"/>
              <a:ext cx="11863224" cy="584187"/>
            </a:xfrm>
            <a:prstGeom prst="homePlate">
              <a:avLst/>
            </a:prstGeom>
            <a:gradFill flip="none" rotWithShape="1">
              <a:gsLst>
                <a:gs pos="15000">
                  <a:srgbClr val="00A6E0"/>
                </a:gs>
                <a:gs pos="100000">
                  <a:srgbClr val="87D7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Oval 12">
              <a:extLst>
                <a:ext uri="{FF2B5EF4-FFF2-40B4-BE49-F238E27FC236}">
                  <a16:creationId xmlns:a16="http://schemas.microsoft.com/office/drawing/2014/main" id="{85063AEA-9F56-4860-8B0B-7A19371103AD}"/>
                </a:ext>
              </a:extLst>
            </p:cNvPr>
            <p:cNvSpPr/>
            <p:nvPr/>
          </p:nvSpPr>
          <p:spPr bwMode="auto">
            <a:xfrm>
              <a:off x="231106" y="4905771"/>
              <a:ext cx="424669" cy="435500"/>
            </a:xfrm>
            <a:prstGeom prst="ellipse">
              <a:avLst/>
            </a:prstGeom>
            <a:solidFill>
              <a:srgbClr val="FFFFFF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98”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10429F-05F7-4446-83CB-37BBDF21860E}"/>
                </a:ext>
              </a:extLst>
            </p:cNvPr>
            <p:cNvSpPr txBox="1"/>
            <p:nvPr/>
          </p:nvSpPr>
          <p:spPr>
            <a:xfrm>
              <a:off x="539679" y="4876461"/>
              <a:ext cx="11103675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 PMB751G983 (Prime Series)</a:t>
              </a:r>
            </a:p>
            <a:p>
              <a:pPr lvl="0"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UHD, Windows 10 Pro / Android 8.0 / 20 points touch / Intel® Core™ i7 8</a:t>
              </a:r>
              <a:r>
                <a:rPr lang="en-US" sz="1050" baseline="3000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th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  Gen, 16GB, 512GB / Independent Graphic Card</a:t>
              </a:r>
              <a:endParaRPr lang="en-US" sz="7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990FA83-83C7-4195-98CE-9DA2BD578D0E}"/>
              </a:ext>
            </a:extLst>
          </p:cNvPr>
          <p:cNvSpPr txBox="1"/>
          <p:nvPr/>
        </p:nvSpPr>
        <p:spPr>
          <a:xfrm>
            <a:off x="604519" y="5578726"/>
            <a:ext cx="109667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PMB528K001 (PC for Light Series models)</a:t>
            </a:r>
            <a:r>
              <a:rPr lang="ru-RU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EOL</a:t>
            </a: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PC 80 pin / with Intel® Comet Lake-U CPU i5 10210U 10</a:t>
            </a:r>
            <a:r>
              <a:rPr lang="en-US" sz="1050" baseline="300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Gen /  8GB / 256GB</a:t>
            </a:r>
          </a:p>
        </p:txBody>
      </p:sp>
      <p:sp>
        <p:nvSpPr>
          <p:cNvPr id="69" name="Oval 12">
            <a:extLst>
              <a:ext uri="{FF2B5EF4-FFF2-40B4-BE49-F238E27FC236}">
                <a16:creationId xmlns:a16="http://schemas.microsoft.com/office/drawing/2014/main" id="{4A35CC9C-7CDA-4C42-B808-9AB8FA2780CF}"/>
              </a:ext>
            </a:extLst>
          </p:cNvPr>
          <p:cNvSpPr/>
          <p:nvPr/>
        </p:nvSpPr>
        <p:spPr bwMode="auto">
          <a:xfrm>
            <a:off x="231106" y="5591903"/>
            <a:ext cx="424669" cy="435500"/>
          </a:xfrm>
          <a:prstGeom prst="ellipse">
            <a:avLst/>
          </a:prstGeom>
          <a:solidFill>
            <a:srgbClr val="FFFFFF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600" b="1" dirty="0">
                <a:solidFill>
                  <a:srgbClr val="484F5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9C432BA-EE9B-4205-AD2E-0BAD49DD27C6}"/>
              </a:ext>
            </a:extLst>
          </p:cNvPr>
          <p:cNvGrpSpPr/>
          <p:nvPr/>
        </p:nvGrpSpPr>
        <p:grpSpPr>
          <a:xfrm>
            <a:off x="165426" y="4170180"/>
            <a:ext cx="11860149" cy="584187"/>
            <a:chOff x="165426" y="4170180"/>
            <a:chExt cx="11860149" cy="584187"/>
          </a:xfrm>
        </p:grpSpPr>
        <p:sp>
          <p:nvSpPr>
            <p:cNvPr id="48" name="Пятиугольник 26">
              <a:extLst>
                <a:ext uri="{FF2B5EF4-FFF2-40B4-BE49-F238E27FC236}">
                  <a16:creationId xmlns:a16="http://schemas.microsoft.com/office/drawing/2014/main" id="{D221ADF7-2C2E-4F0C-9CBD-15DEC9231A24}"/>
                </a:ext>
              </a:extLst>
            </p:cNvPr>
            <p:cNvSpPr/>
            <p:nvPr/>
          </p:nvSpPr>
          <p:spPr>
            <a:xfrm>
              <a:off x="165426" y="4170180"/>
              <a:ext cx="11860149" cy="584187"/>
            </a:xfrm>
            <a:prstGeom prst="homePlate">
              <a:avLst/>
            </a:prstGeom>
            <a:gradFill flip="none" rotWithShape="1">
              <a:gsLst>
                <a:gs pos="15000">
                  <a:srgbClr val="00A6E0"/>
                </a:gs>
                <a:gs pos="100000">
                  <a:srgbClr val="87D7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92DDB47C-2FF9-4E12-B1E5-3B3F8C30E048}"/>
                </a:ext>
              </a:extLst>
            </p:cNvPr>
            <p:cNvSpPr/>
            <p:nvPr/>
          </p:nvSpPr>
          <p:spPr bwMode="auto">
            <a:xfrm>
              <a:off x="234708" y="4234982"/>
              <a:ext cx="424669" cy="435500"/>
            </a:xfrm>
            <a:prstGeom prst="ellipse">
              <a:avLst/>
            </a:prstGeom>
            <a:solidFill>
              <a:srgbClr val="FFFFFF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</a:t>
              </a:r>
              <a:r>
                <a:rPr lang="ru-RU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</a:t>
              </a:r>
              <a:r>
                <a:rPr lang="en-US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”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5234999-0E38-4372-9C75-A10826C92FC5}"/>
                </a:ext>
              </a:extLst>
            </p:cNvPr>
            <p:cNvSpPr txBox="1"/>
            <p:nvPr/>
          </p:nvSpPr>
          <p:spPr>
            <a:xfrm>
              <a:off x="549146" y="4212204"/>
              <a:ext cx="11103675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PMB728L863 (Prime Series)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UHD, Windows 10 Pro / Android 9.0 / </a:t>
              </a:r>
              <a:r>
                <a:rPr lang="ru-RU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0 points multitouch / Intel® Core™ i7 10</a:t>
              </a:r>
              <a:r>
                <a:rPr lang="en-US" sz="1050" baseline="3000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th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  Gen, 8GB, 256GB / Independent Graphic Card</a:t>
              </a:r>
            </a:p>
          </p:txBody>
        </p:sp>
      </p:grpSp>
      <p:sp>
        <p:nvSpPr>
          <p:cNvPr id="73" name="Пятиугольник 31">
            <a:extLst>
              <a:ext uri="{FF2B5EF4-FFF2-40B4-BE49-F238E27FC236}">
                <a16:creationId xmlns:a16="http://schemas.microsoft.com/office/drawing/2014/main" id="{2FB67694-1E8E-4DFF-BE29-A8A9AA75180C}"/>
              </a:ext>
            </a:extLst>
          </p:cNvPr>
          <p:cNvSpPr/>
          <p:nvPr/>
        </p:nvSpPr>
        <p:spPr>
          <a:xfrm>
            <a:off x="145297" y="6182770"/>
            <a:ext cx="11880278" cy="584187"/>
          </a:xfrm>
          <a:prstGeom prst="homePlate">
            <a:avLst/>
          </a:prstGeom>
          <a:gradFill flip="none" rotWithShape="1">
            <a:gsLst>
              <a:gs pos="15000">
                <a:srgbClr val="00DB87"/>
              </a:gs>
              <a:gs pos="100000">
                <a:srgbClr val="00DD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89FE7D-57F0-4A55-BA19-12EB8E7AAFEC}"/>
              </a:ext>
            </a:extLst>
          </p:cNvPr>
          <p:cNvSpPr txBox="1"/>
          <p:nvPr/>
        </p:nvSpPr>
        <p:spPr>
          <a:xfrm>
            <a:off x="623454" y="6220947"/>
            <a:ext cx="109667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PMB528K002 (PC for Light Series models)</a:t>
            </a: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PC 80 pin / with Intel® Comet Lake-U CPU i5 10210U 10</a:t>
            </a:r>
            <a:r>
              <a:rPr lang="en-US" sz="1050" baseline="300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Gen /  8GB / 256GB, 3G &amp; LTE module</a:t>
            </a:r>
          </a:p>
        </p:txBody>
      </p:sp>
      <p:sp>
        <p:nvSpPr>
          <p:cNvPr id="76" name="Oval 12">
            <a:extLst>
              <a:ext uri="{FF2B5EF4-FFF2-40B4-BE49-F238E27FC236}">
                <a16:creationId xmlns:a16="http://schemas.microsoft.com/office/drawing/2014/main" id="{4A3C366F-981E-4679-BF6F-897EB2724C03}"/>
              </a:ext>
            </a:extLst>
          </p:cNvPr>
          <p:cNvSpPr/>
          <p:nvPr/>
        </p:nvSpPr>
        <p:spPr bwMode="auto">
          <a:xfrm>
            <a:off x="229053" y="6250594"/>
            <a:ext cx="424669" cy="435500"/>
          </a:xfrm>
          <a:prstGeom prst="ellipse">
            <a:avLst/>
          </a:prstGeom>
          <a:solidFill>
            <a:srgbClr val="FFFFFF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600" b="1" dirty="0">
                <a:solidFill>
                  <a:srgbClr val="484F5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PC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EBF9751-46D1-45D8-8CBE-6547A38C0AEC}"/>
              </a:ext>
            </a:extLst>
          </p:cNvPr>
          <p:cNvGrpSpPr/>
          <p:nvPr/>
        </p:nvGrpSpPr>
        <p:grpSpPr>
          <a:xfrm>
            <a:off x="163932" y="3498850"/>
            <a:ext cx="11825890" cy="584187"/>
            <a:chOff x="163932" y="3498850"/>
            <a:chExt cx="11825890" cy="584187"/>
          </a:xfrm>
        </p:grpSpPr>
        <p:sp>
          <p:nvSpPr>
            <p:cNvPr id="77" name="Пятиугольник 24">
              <a:extLst>
                <a:ext uri="{FF2B5EF4-FFF2-40B4-BE49-F238E27FC236}">
                  <a16:creationId xmlns:a16="http://schemas.microsoft.com/office/drawing/2014/main" id="{94350A5E-C6B5-48FD-9E97-05D35DF090F1}"/>
                </a:ext>
              </a:extLst>
            </p:cNvPr>
            <p:cNvSpPr/>
            <p:nvPr/>
          </p:nvSpPr>
          <p:spPr>
            <a:xfrm>
              <a:off x="163932" y="3498850"/>
              <a:ext cx="11825890" cy="584187"/>
            </a:xfrm>
            <a:prstGeom prst="homePlate">
              <a:avLst/>
            </a:prstGeom>
            <a:gradFill flip="none" rotWithShape="1">
              <a:gsLst>
                <a:gs pos="15000">
                  <a:srgbClr val="00A6E0"/>
                </a:gs>
                <a:gs pos="100000">
                  <a:srgbClr val="87D7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Oval 12">
              <a:extLst>
                <a:ext uri="{FF2B5EF4-FFF2-40B4-BE49-F238E27FC236}">
                  <a16:creationId xmlns:a16="http://schemas.microsoft.com/office/drawing/2014/main" id="{E407C7A7-1574-4B0D-B5F6-A3FE4C345937}"/>
                </a:ext>
              </a:extLst>
            </p:cNvPr>
            <p:cNvSpPr/>
            <p:nvPr/>
          </p:nvSpPr>
          <p:spPr bwMode="auto">
            <a:xfrm>
              <a:off x="231106" y="3569744"/>
              <a:ext cx="424669" cy="435500"/>
            </a:xfrm>
            <a:prstGeom prst="ellipse">
              <a:avLst/>
            </a:prstGeom>
            <a:solidFill>
              <a:srgbClr val="FFFFFF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ru-RU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75</a:t>
              </a:r>
              <a:r>
                <a:rPr lang="en-US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”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E8441B-1358-4911-8239-7DA89702A17C}"/>
                </a:ext>
              </a:extLst>
            </p:cNvPr>
            <p:cNvSpPr txBox="1"/>
            <p:nvPr/>
          </p:nvSpPr>
          <p:spPr>
            <a:xfrm>
              <a:off x="611754" y="3543381"/>
              <a:ext cx="10959526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PMB728L753 (Prime Series)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UHD, Windows 10 Pro / Android 9.0 / </a:t>
              </a:r>
              <a:r>
                <a:rPr lang="ru-RU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0 points multitouch / Intel® Core™ i7 10</a:t>
              </a:r>
              <a:r>
                <a:rPr lang="en-US" sz="1050" baseline="3000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th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  Gen, 8GB, 256GB / Independent Graphic Card</a:t>
              </a:r>
              <a:endParaRPr lang="en-US" sz="7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0C15312-9740-4CE2-9E8A-D1E5EA86BFB0}"/>
              </a:ext>
            </a:extLst>
          </p:cNvPr>
          <p:cNvGrpSpPr/>
          <p:nvPr/>
        </p:nvGrpSpPr>
        <p:grpSpPr>
          <a:xfrm>
            <a:off x="163932" y="2147068"/>
            <a:ext cx="11825890" cy="584187"/>
            <a:chOff x="163932" y="2147068"/>
            <a:chExt cx="11825890" cy="584187"/>
          </a:xfrm>
        </p:grpSpPr>
        <p:sp>
          <p:nvSpPr>
            <p:cNvPr id="64" name="Пятиугольник 24">
              <a:extLst>
                <a:ext uri="{FF2B5EF4-FFF2-40B4-BE49-F238E27FC236}">
                  <a16:creationId xmlns:a16="http://schemas.microsoft.com/office/drawing/2014/main" id="{618813E4-FEDD-4D28-BCAE-5885481DBA90}"/>
                </a:ext>
              </a:extLst>
            </p:cNvPr>
            <p:cNvSpPr/>
            <p:nvPr/>
          </p:nvSpPr>
          <p:spPr>
            <a:xfrm>
              <a:off x="163932" y="2147068"/>
              <a:ext cx="11825890" cy="584187"/>
            </a:xfrm>
            <a:prstGeom prst="homePlate">
              <a:avLst/>
            </a:prstGeom>
            <a:gradFill flip="none" rotWithShape="1">
              <a:gsLst>
                <a:gs pos="15000">
                  <a:srgbClr val="3A5198"/>
                </a:gs>
                <a:gs pos="100000">
                  <a:srgbClr val="677EC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Oval 12">
              <a:extLst>
                <a:ext uri="{FF2B5EF4-FFF2-40B4-BE49-F238E27FC236}">
                  <a16:creationId xmlns:a16="http://schemas.microsoft.com/office/drawing/2014/main" id="{97F9D088-AF63-4F18-A4A7-62C7416634E1}"/>
                </a:ext>
              </a:extLst>
            </p:cNvPr>
            <p:cNvSpPr/>
            <p:nvPr/>
          </p:nvSpPr>
          <p:spPr bwMode="auto">
            <a:xfrm>
              <a:off x="231108" y="2219670"/>
              <a:ext cx="424669" cy="435500"/>
            </a:xfrm>
            <a:prstGeom prst="ellipse">
              <a:avLst/>
            </a:prstGeom>
            <a:solidFill>
              <a:srgbClr val="FFFFFF"/>
            </a:solidFill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ru-RU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b="1" dirty="0">
                  <a:solidFill>
                    <a:srgbClr val="484F56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86”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4B3BA2D-2B74-4A5E-8868-C6916AAD5A8B}"/>
                </a:ext>
              </a:extLst>
            </p:cNvPr>
            <p:cNvSpPr txBox="1"/>
            <p:nvPr/>
          </p:nvSpPr>
          <p:spPr>
            <a:xfrm>
              <a:off x="611754" y="2187351"/>
              <a:ext cx="10978461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PMB000L864 (Light Series)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UHD / Android 8.0 / </a:t>
              </a:r>
              <a:r>
                <a:rPr lang="ru-RU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0 points multitouch / ARM A73+A53, 3GB, </a:t>
              </a:r>
              <a:r>
                <a:rPr lang="ru-RU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32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GB / PC Windows (optionally)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95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Картинки по запросу digital signage led">
            <a:extLst>
              <a:ext uri="{FF2B5EF4-FFF2-40B4-BE49-F238E27FC236}">
                <a16:creationId xmlns:a16="http://schemas.microsoft.com/office/drawing/2014/main" id="{5D7D0D20-0FC0-439D-9563-FC1B5EB2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62" y="1963798"/>
            <a:ext cx="12203300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CFE70E7-0213-4931-9DEB-4802B3CC06C0}"/>
              </a:ext>
            </a:extLst>
          </p:cNvPr>
          <p:cNvSpPr txBox="1">
            <a:spLocks/>
          </p:cNvSpPr>
          <p:nvPr/>
        </p:nvSpPr>
        <p:spPr>
          <a:xfrm>
            <a:off x="860059" y="3048000"/>
            <a:ext cx="10467127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38100" prstMaterial="metal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rgbClr val="515151"/>
                </a:solidFill>
              </a:rPr>
              <a:t>Practical Cases</a:t>
            </a:r>
            <a:endParaRPr lang="ru-RU" dirty="0">
              <a:solidFill>
                <a:srgbClr val="51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49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B10F26-FF68-48EE-9120-FECDFAE3BBC3}"/>
              </a:ext>
            </a:extLst>
          </p:cNvPr>
          <p:cNvSpPr txBox="1">
            <a:spLocks/>
          </p:cNvSpPr>
          <p:nvPr/>
        </p:nvSpPr>
        <p:spPr>
          <a:xfrm>
            <a:off x="610155" y="674904"/>
            <a:ext cx="3392488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692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indent="-342900" algn="l" defTabSz="914034">
              <a:lnSpc>
                <a:spcPct val="90000"/>
              </a:lnSpc>
              <a:buFont typeface="Arial" pitchFamily="34" charset="0"/>
              <a:buNone/>
            </a:pPr>
            <a:r>
              <a:rPr lang="en-US" sz="3099" b="1" dirty="0">
                <a:solidFill>
                  <a:srgbClr val="00A7FF"/>
                </a:solidFill>
              </a:rPr>
              <a:t>Latvia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2A5D1-67AF-401F-8786-E3A2669AE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972" y="1946773"/>
            <a:ext cx="2684830" cy="404342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A8346F-93FE-4BDE-BC77-E87F96D06C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46" y="3661524"/>
            <a:ext cx="3989032" cy="265869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4F3E-E934-4BB7-894C-3E0B962EBA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09" y="769828"/>
            <a:ext cx="3713129" cy="265869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7" name="Прямоугольник 4">
            <a:extLst>
              <a:ext uri="{FF2B5EF4-FFF2-40B4-BE49-F238E27FC236}">
                <a16:creationId xmlns:a16="http://schemas.microsoft.com/office/drawing/2014/main" id="{1F0A96E7-1BB2-45DA-BCF0-7F36F42AC298}"/>
              </a:ext>
            </a:extLst>
          </p:cNvPr>
          <p:cNvSpPr/>
          <p:nvPr/>
        </p:nvSpPr>
        <p:spPr>
          <a:xfrm>
            <a:off x="610155" y="1533742"/>
            <a:ext cx="46190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43”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(3 units)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Cili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Pizza chain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need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kids zone in a restaurant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Sales channel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via partner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maker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owner of the restaurant (BEU)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Client’s feedback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very nice solution for a kids corner</a:t>
            </a:r>
          </a:p>
        </p:txBody>
      </p:sp>
    </p:spTree>
    <p:extLst>
      <p:ext uri="{BB962C8B-B14F-4D97-AF65-F5344CB8AC3E}">
        <p14:creationId xmlns:p14="http://schemas.microsoft.com/office/powerpoint/2010/main" val="367623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5662A-BE6F-49F2-8C60-DFCE789B7F5C}"/>
              </a:ext>
            </a:extLst>
          </p:cNvPr>
          <p:cNvSpPr txBox="1">
            <a:spLocks/>
          </p:cNvSpPr>
          <p:nvPr/>
        </p:nvSpPr>
        <p:spPr>
          <a:xfrm>
            <a:off x="672910" y="588963"/>
            <a:ext cx="309245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692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indent="-342900" algn="l" defTabSz="914034">
              <a:lnSpc>
                <a:spcPct val="90000"/>
              </a:lnSpc>
              <a:buFont typeface="Arial" pitchFamily="34" charset="0"/>
              <a:buNone/>
            </a:pPr>
            <a:r>
              <a:rPr lang="en-US" sz="3099" b="1" dirty="0">
                <a:solidFill>
                  <a:srgbClr val="00A7FF"/>
                </a:solidFill>
              </a:rPr>
              <a:t>Cyprus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9E1E5-18F4-4643-803E-E072778AD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39" y="1147894"/>
            <a:ext cx="4842795" cy="2354137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7A899D-D086-48C3-A69B-597D122E5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" y="3862982"/>
            <a:ext cx="4846366" cy="235587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6B53A-EA5E-471B-8B5E-9BCEDD0BC3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39" y="3862982"/>
            <a:ext cx="4846365" cy="235587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7" name="Прямоугольник 3">
            <a:extLst>
              <a:ext uri="{FF2B5EF4-FFF2-40B4-BE49-F238E27FC236}">
                <a16:creationId xmlns:a16="http://schemas.microsoft.com/office/drawing/2014/main" id="{43C64F0A-7D51-4F51-8C12-409A5CB1A09A}"/>
              </a:ext>
            </a:extLst>
          </p:cNvPr>
          <p:cNvSpPr/>
          <p:nvPr/>
        </p:nvSpPr>
        <p:spPr>
          <a:xfrm>
            <a:off x="610157" y="1447800"/>
            <a:ext cx="49930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55” and 86”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Wargaming Group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need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equipment of conference room in the office. Needed for effective presentations for employees and guests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Sales channel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directly to BEU</a:t>
            </a:r>
          </a:p>
        </p:txBody>
      </p:sp>
    </p:spTree>
    <p:extLst>
      <p:ext uri="{BB962C8B-B14F-4D97-AF65-F5344CB8AC3E}">
        <p14:creationId xmlns:p14="http://schemas.microsoft.com/office/powerpoint/2010/main" val="296131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2D2710-38FC-446C-B51A-6B63BF452D04}"/>
              </a:ext>
            </a:extLst>
          </p:cNvPr>
          <p:cNvSpPr txBox="1">
            <a:spLocks/>
          </p:cNvSpPr>
          <p:nvPr/>
        </p:nvSpPr>
        <p:spPr>
          <a:xfrm>
            <a:off x="610155" y="183039"/>
            <a:ext cx="2865438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692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indent="-342900" algn="l" defTabSz="914034">
              <a:lnSpc>
                <a:spcPct val="90000"/>
              </a:lnSpc>
              <a:buFont typeface="Arial" pitchFamily="34" charset="0"/>
              <a:buNone/>
            </a:pPr>
            <a:r>
              <a:rPr lang="en-US" sz="3099" b="1" dirty="0">
                <a:solidFill>
                  <a:srgbClr val="00A7FF"/>
                </a:solidFill>
              </a:rPr>
              <a:t>Cyprus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3E052-4F5D-431B-A761-D17B6E51BD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" t="6805" r="19180" b="10921"/>
          <a:stretch/>
        </p:blipFill>
        <p:spPr>
          <a:xfrm>
            <a:off x="3213378" y="2958820"/>
            <a:ext cx="2823867" cy="389918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E347D-D38D-4B9D-B29A-CC1F629F2F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131" r="5419" b="-3211"/>
          <a:stretch/>
        </p:blipFill>
        <p:spPr>
          <a:xfrm>
            <a:off x="6276899" y="1041877"/>
            <a:ext cx="5545666" cy="4389891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6" name="Прямоугольник 3">
            <a:extLst>
              <a:ext uri="{FF2B5EF4-FFF2-40B4-BE49-F238E27FC236}">
                <a16:creationId xmlns:a16="http://schemas.microsoft.com/office/drawing/2014/main" id="{096F8225-ED05-47CD-A350-321329245D3F}"/>
              </a:ext>
            </a:extLst>
          </p:cNvPr>
          <p:cNvSpPr/>
          <p:nvPr/>
        </p:nvSpPr>
        <p:spPr>
          <a:xfrm>
            <a:off x="610155" y="1041877"/>
            <a:ext cx="5206445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Solution</a:t>
            </a:r>
            <a:r>
              <a:rPr lang="ru-RU" b="1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Prestigio Solutions </a:t>
            </a:r>
            <a:r>
              <a:rPr lang="en-US" dirty="0" err="1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Multiboard</a:t>
            </a:r>
            <a:r>
              <a:rPr lang="en-US" dirty="0">
                <a:solidFill>
                  <a:schemeClr val="bg1"/>
                </a:solidFill>
                <a:latin typeface="Segoe UI"/>
                <a:ea typeface="Segoe UI" panose="020B0502040204020203" pitchFamily="34" charset="0"/>
                <a:cs typeface="Segoe UI"/>
              </a:rPr>
              <a:t> for Kids 43"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PIZZA MIA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need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upgrade kids' place in a restaurant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Sales channel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End Customer (BEU)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maker</a:t>
            </a:r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Owner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5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68C0BFD5-35DD-4B57-A42A-CE1411FD1EA6}"/>
              </a:ext>
            </a:extLst>
          </p:cNvPr>
          <p:cNvSpPr txBox="1"/>
          <p:nvPr/>
        </p:nvSpPr>
        <p:spPr>
          <a:xfrm>
            <a:off x="624376" y="1501291"/>
            <a:ext cx="464520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Solution: </a:t>
            </a:r>
            <a:r>
              <a:rPr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55”, </a:t>
            </a:r>
            <a:r>
              <a:rPr spc="1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mClass</a:t>
            </a:r>
            <a:r>
              <a:rPr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software</a:t>
            </a:r>
            <a:endParaRPr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>
              <a:lnSpc>
                <a:spcPct val="100000"/>
              </a:lnSpc>
            </a:pPr>
            <a:r>
              <a:rPr lang="en-US" b="1"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Client: </a:t>
            </a:r>
            <a:r>
              <a:rPr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Elementary school in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spc="1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Prague</a:t>
            </a:r>
            <a:endParaRPr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6A344D4-2FE3-4A50-9200-B6805DDBB5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389" y="1641269"/>
            <a:ext cx="6470061" cy="4317491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8BAA117B-72AA-4A13-9B6F-E20F6BF79C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58" y="4315968"/>
            <a:ext cx="3809503" cy="2542032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B0B1BB5D-E594-4553-A9F6-35F99D9498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1" y="5082540"/>
            <a:ext cx="2660558" cy="1775460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6C822-8208-4258-9B9E-2412F7E055C7}"/>
              </a:ext>
            </a:extLst>
          </p:cNvPr>
          <p:cNvSpPr txBox="1"/>
          <p:nvPr/>
        </p:nvSpPr>
        <p:spPr>
          <a:xfrm>
            <a:off x="624376" y="490194"/>
            <a:ext cx="2611225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indent="-342900" defTabSz="9140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999">
                <a:solidFill>
                  <a:srgbClr val="9B2E3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z="3099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Czech</a:t>
            </a:r>
            <a:endParaRPr lang="ru-RU" sz="3099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577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d140e0-b9b7-454d-bfcc-1f1c35e8bf36">
      <Terms xmlns="http://schemas.microsoft.com/office/infopath/2007/PartnerControls"/>
    </lcf76f155ced4ddcb4097134ff3c332f>
    <TaxCatchAll xmlns="46946eef-a000-4bc3-a78e-14a94e62603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EEC0D5077A43418F8B76CEF525A8E9" ma:contentTypeVersion="15" ma:contentTypeDescription="Create a new document." ma:contentTypeScope="" ma:versionID="98dd160609a6ee8b88361c8bd42c95fe">
  <xsd:schema xmlns:xsd="http://www.w3.org/2001/XMLSchema" xmlns:xs="http://www.w3.org/2001/XMLSchema" xmlns:p="http://schemas.microsoft.com/office/2006/metadata/properties" xmlns:ns2="b8d140e0-b9b7-454d-bfcc-1f1c35e8bf36" xmlns:ns3="46946eef-a000-4bc3-a78e-14a94e626036" targetNamespace="http://schemas.microsoft.com/office/2006/metadata/properties" ma:root="true" ma:fieldsID="8efa13bbb8a8cd81d8238241fc449e84" ns2:_="" ns3:_="">
    <xsd:import namespace="b8d140e0-b9b7-454d-bfcc-1f1c35e8bf36"/>
    <xsd:import namespace="46946eef-a000-4bc3-a78e-14a94e6260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140e0-b9b7-454d-bfcc-1f1c35e8b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c2f9bc8-16a6-4231-8b1a-99f89bca05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946eef-a000-4bc3-a78e-14a94e62603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49c078c-1fe7-42c5-8aca-ac703bb3f828}" ma:internalName="TaxCatchAll" ma:showField="CatchAllData" ma:web="46946eef-a000-4bc3-a78e-14a94e6260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3B2712-FD46-412E-A420-AF7535A5F446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46946eef-a000-4bc3-a78e-14a94e626036"/>
    <ds:schemaRef ds:uri="b8d140e0-b9b7-454d-bfcc-1f1c35e8bf3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5ECAAD-B4A8-486D-93C0-A1E4175876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140e0-b9b7-454d-bfcc-1f1c35e8bf36"/>
    <ds:schemaRef ds:uri="46946eef-a000-4bc3-a78e-14a94e626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073417-8373-4710-9459-EE934C6EDF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8438</TotalTime>
  <Words>1118</Words>
  <Application>Microsoft Office PowerPoint</Application>
  <PresentationFormat>Widescreen</PresentationFormat>
  <Paragraphs>203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BA Prestigio Solutions Olga Yaskova</cp:lastModifiedBy>
  <cp:revision>369</cp:revision>
  <dcterms:created xsi:type="dcterms:W3CDTF">2020-02-25T09:07:30Z</dcterms:created>
  <dcterms:modified xsi:type="dcterms:W3CDTF">2022-08-25T11:18:38Z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0x010100DBEEC0D5077A43418F8B76CEF525A8E9</vt:lpwstr>
  </property>
  <property fmtid="{D5CDD505-2E9C-101B-9397-08002B2CF9AE}" pid="3" name="MediaServiceImageTags">
    <vt:lpwstr/>
  </property>
</Properties>
</file>